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_rels/slideMaster1.xml.rels" ContentType="application/vnd.openxmlformats-package.relationships+xml"/>
  <Override PartName="/ppt/notesMasters/notesMaster1.xml" ContentType="application/vnd.openxmlformats-officedocument.presentationml.notesMaster+xml"/>
  <Override PartName="/ppt/notesMasters/_rels/notesMaster1.xml.rels" ContentType="application/vnd.openxmlformats-package.relationships+xml"/>
  <Override PartName="/ppt/theme/theme1.xml" ContentType="application/vnd.openxmlformats-officedocument.theme+xml"/>
  <Override PartName="/ppt/theme/theme2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_rels/notesSlide1.xml.rels" ContentType="application/vnd.openxmlformats-package.relationships+xml"/>
  <Override PartName="/ppt/notesSlides/_rels/notesSlide2.xml.rels" ContentType="application/vnd.openxmlformats-package.relationships+xml"/>
  <Override PartName="/ppt/notesSlides/_rels/notesSlide3.xml.rels" ContentType="application/vnd.openxmlformats-package.relationships+xml"/>
  <Override PartName="/ppt/notesSlides/_rels/notesSlide4.xml.rels" ContentType="application/vnd.openxmlformats-package.relationships+xml"/>
  <Override PartName="/ppt/notesSlides/_rels/notesSlide5.xml.rels" ContentType="application/vnd.openxmlformats-package.relationships+xml"/>
  <Override PartName="/ppt/notesSlides/_rels/notesSlide6.xml.rels" ContentType="application/vnd.openxmlformats-package.relationships+xml"/>
  <Override PartName="/ppt/notesSlides/_rels/notesSlide7.xml.rels" ContentType="application/vnd.openxmlformats-package.relationships+xml"/>
  <Override PartName="/ppt/notesSlides/_rels/notesSlide8.xml.rels" ContentType="application/vnd.openxmlformats-package.relationships+xml"/>
  <Override PartName="/ppt/notesSlides/_rels/notesSlide9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11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media/image7.png" ContentType="image/png"/>
  <Override PartName="/ppt/media/image8.png" ContentType="image/png"/>
  <Override PartName="/ppt/media/image9.png" ContentType="image/png"/>
  <Override PartName="/ppt/media/image10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media/image19.png" ContentType="image/png"/>
  <Override PartName="/ppt/media/image20.png" ContentType="image/png"/>
  <Override PartName="/ppt/media/image21.png" ContentType="image/png"/>
  <Override PartName="/ppt/media/image22.png" ContentType="image/png"/>
  <Override PartName="/ppt/media/image23.png" ContentType="image/png"/>
  <Override PartName="/ppt/media/image24.png" ContentType="image/png"/>
  <Override PartName="/ppt/media/image25.png" ContentType="image/png"/>
  <Override PartName="/ppt/media/image26.png" ContentType="image/png"/>
  <Override PartName="/ppt/presProps.xml" ContentType="application/vnd.openxmlformats-officedocument.presentationml.presProps+xml"/>
  <Override PartName="/ppt/_rels/presentation.xml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notesMasterIdLst>
    <p:notesMasterId r:id="rId3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</p:sldIdLst>
  <p:sldSz cx="14630400" cy="8229600"/>
  <p:notesSz cx="8229600" cy="14630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2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sldImg"/>
          </p:nvPr>
        </p:nvSpPr>
        <p:spPr>
          <a:xfrm>
            <a:off x="0" y="76428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move the slide</a:t>
            </a: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notes format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&lt;header&gt;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04" name="PlaceHolder 4"/>
          <p:cNvSpPr>
            <a:spLocks noGrp="1"/>
          </p:cNvSpPr>
          <p:nvPr>
            <p:ph type="dt" idx="34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&lt;date/time&gt;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05" name="PlaceHolder 5"/>
          <p:cNvSpPr>
            <a:spLocks noGrp="1"/>
          </p:cNvSpPr>
          <p:nvPr>
            <p:ph type="ftr" idx="35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06" name="PlaceHolder 6"/>
          <p:cNvSpPr>
            <a:spLocks noGrp="1"/>
          </p:cNvSpPr>
          <p:nvPr>
            <p:ph type="sldNum" idx="36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buNone/>
            </a:pPr>
            <a:fld id="{DCA2FF9E-D08C-407B-9B10-69183365E88F}" type="slidenum"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&lt;number&gt;</a:t>
            </a:fld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PlaceHolder 1"/>
          <p:cNvSpPr>
            <a:spLocks noGrp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290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5000" bIns="-45000" anchor="t">
            <a:noAutofit/>
          </a:bodyPr>
          <a:p>
            <a:pPr indent="0"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91" name="PlaceHolder 3"/>
          <p:cNvSpPr>
            <a:spLocks noGrp="1"/>
          </p:cNvSpPr>
          <p:nvPr>
            <p:ph type="sldNum" idx="37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5000" bIns="-45000" anchor="t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n-US" sz="1800" strike="noStrike" u="none">
                <a:solidFill>
                  <a:schemeClr val="dk1"/>
                </a:solidFill>
                <a:effectLst/>
                <a:uFillTx/>
                <a:latin typeface="+mn-lt"/>
                <a:ea typeface="+mn-ea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E9007DA0-4866-401E-A00A-8CB6372A1BA3}" type="slidenum">
              <a:rPr b="0" lang="en-US" sz="1800" strike="noStrike" u="none">
                <a:solidFill>
                  <a:schemeClr val="dk1"/>
                </a:solidFill>
                <a:effectLst/>
                <a:uFillTx/>
                <a:latin typeface="+mn-lt"/>
                <a:ea typeface="+mn-ea"/>
              </a:rPr>
              <a:t>&lt;number&gt;</a:t>
            </a:fld>
            <a:endParaRPr b="0" lang="en-US" sz="18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PlaceHolder 1"/>
          <p:cNvSpPr>
            <a:spLocks noGrp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317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5000" bIns="-45000" anchor="t">
            <a:noAutofit/>
          </a:bodyPr>
          <a:p>
            <a:pPr indent="0"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18" name="PlaceHolder 3"/>
          <p:cNvSpPr>
            <a:spLocks noGrp="1"/>
          </p:cNvSpPr>
          <p:nvPr>
            <p:ph type="sldNum" idx="46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5000" bIns="-45000" anchor="t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n-US" sz="1800" strike="noStrike" u="none">
                <a:solidFill>
                  <a:schemeClr val="dk1"/>
                </a:solidFill>
                <a:effectLst/>
                <a:uFillTx/>
                <a:latin typeface="+mn-lt"/>
                <a:ea typeface="+mn-ea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3B9B7C5B-FD96-471F-9674-8FC640AD4CCA}" type="slidenum">
              <a:rPr b="0" lang="en-US" sz="1800" strike="noStrike" u="none">
                <a:solidFill>
                  <a:schemeClr val="dk1"/>
                </a:solidFill>
                <a:effectLst/>
                <a:uFillTx/>
                <a:latin typeface="+mn-lt"/>
                <a:ea typeface="+mn-ea"/>
              </a:rPr>
              <a:t>&lt;number&gt;</a:t>
            </a:fld>
            <a:endParaRPr b="0" lang="en-US" sz="18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PlaceHolder 1"/>
          <p:cNvSpPr>
            <a:spLocks noGrp="1"/>
          </p:cNvSpPr>
          <p:nvPr>
            <p:ph type="sldImg"/>
          </p:nvPr>
        </p:nvSpPr>
        <p:spPr>
          <a:xfrm>
            <a:off x="-360" y="-360"/>
            <a:ext cx="360" cy="360"/>
          </a:xfrm>
          <a:prstGeom prst="rect">
            <a:avLst/>
          </a:prstGeom>
          <a:ln w="0">
            <a:noFill/>
          </a:ln>
        </p:spPr>
      </p:sp>
      <p:sp>
        <p:nvSpPr>
          <p:cNvPr id="320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5000" bIns="-45000" anchor="t">
            <a:noAutofit/>
          </a:bodyPr>
          <a:p>
            <a:pPr indent="0"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21" name="PlaceHolder 3"/>
          <p:cNvSpPr>
            <a:spLocks noGrp="1"/>
          </p:cNvSpPr>
          <p:nvPr>
            <p:ph type="sldNum" idx="47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5000" bIns="-45000" anchor="t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n-US" sz="1800" strike="noStrike" u="none">
                <a:solidFill>
                  <a:schemeClr val="dk1"/>
                </a:solidFill>
                <a:effectLst/>
                <a:uFillTx/>
                <a:latin typeface="+mn-lt"/>
                <a:ea typeface="+mn-ea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F4E90C4C-F940-4A6A-9C55-88E4B45435FD}" type="slidenum">
              <a:rPr b="0" lang="en-US" sz="1800" strike="noStrike" u="none">
                <a:solidFill>
                  <a:schemeClr val="dk1"/>
                </a:solidFill>
                <a:effectLst/>
                <a:uFillTx/>
                <a:latin typeface="+mn-lt"/>
                <a:ea typeface="+mn-ea"/>
              </a:rPr>
              <a:t>&lt;number&gt;</a:t>
            </a:fld>
            <a:endParaRPr b="0" lang="en-US" sz="18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PlaceHolder 1"/>
          <p:cNvSpPr>
            <a:spLocks noGrp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293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5000" bIns="-45000" anchor="t">
            <a:noAutofit/>
          </a:bodyPr>
          <a:p>
            <a:pPr indent="0"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94" name="PlaceHolder 3"/>
          <p:cNvSpPr>
            <a:spLocks noGrp="1"/>
          </p:cNvSpPr>
          <p:nvPr>
            <p:ph type="sldNum" idx="38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5000" bIns="-45000" anchor="t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n-US" sz="1800" strike="noStrike" u="none">
                <a:solidFill>
                  <a:schemeClr val="dk1"/>
                </a:solidFill>
                <a:effectLst/>
                <a:uFillTx/>
                <a:latin typeface="+mn-lt"/>
                <a:ea typeface="+mn-ea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E43827B5-F993-41DB-B508-A269B15DDC1E}" type="slidenum">
              <a:rPr b="0" lang="en-US" sz="1800" strike="noStrike" u="none">
                <a:solidFill>
                  <a:schemeClr val="dk1"/>
                </a:solidFill>
                <a:effectLst/>
                <a:uFillTx/>
                <a:latin typeface="+mn-lt"/>
                <a:ea typeface="+mn-ea"/>
              </a:rPr>
              <a:t>&lt;number&gt;</a:t>
            </a:fld>
            <a:endParaRPr b="0" lang="en-US" sz="18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PlaceHolder 1"/>
          <p:cNvSpPr>
            <a:spLocks noGrp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296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5000" bIns="-45000" anchor="t">
            <a:noAutofit/>
          </a:bodyPr>
          <a:p>
            <a:pPr indent="0"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97" name="PlaceHolder 3"/>
          <p:cNvSpPr>
            <a:spLocks noGrp="1"/>
          </p:cNvSpPr>
          <p:nvPr>
            <p:ph type="sldNum" idx="39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5000" bIns="-45000" anchor="t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n-US" sz="1800" strike="noStrike" u="none">
                <a:solidFill>
                  <a:schemeClr val="dk1"/>
                </a:solidFill>
                <a:effectLst/>
                <a:uFillTx/>
                <a:latin typeface="+mn-lt"/>
                <a:ea typeface="+mn-ea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869267BD-0BC1-4D4D-89CE-CD38D75B2BA8}" type="slidenum">
              <a:rPr b="0" lang="en-US" sz="1800" strike="noStrike" u="none">
                <a:solidFill>
                  <a:schemeClr val="dk1"/>
                </a:solidFill>
                <a:effectLst/>
                <a:uFillTx/>
                <a:latin typeface="+mn-lt"/>
                <a:ea typeface="+mn-ea"/>
              </a:rPr>
              <a:t>&lt;number&gt;</a:t>
            </a:fld>
            <a:endParaRPr b="0" lang="en-US" sz="18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PlaceHolder 1"/>
          <p:cNvSpPr>
            <a:spLocks noGrp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299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5000" bIns="-45000" anchor="t">
            <a:noAutofit/>
          </a:bodyPr>
          <a:p>
            <a:pPr indent="0"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00" name="PlaceHolder 3"/>
          <p:cNvSpPr>
            <a:spLocks noGrp="1"/>
          </p:cNvSpPr>
          <p:nvPr>
            <p:ph type="sldNum" idx="40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5000" bIns="-45000" anchor="t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n-US" sz="1800" strike="noStrike" u="none">
                <a:solidFill>
                  <a:schemeClr val="dk1"/>
                </a:solidFill>
                <a:effectLst/>
                <a:uFillTx/>
                <a:latin typeface="+mn-lt"/>
                <a:ea typeface="+mn-ea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9C0AA8E7-934B-499C-B7FC-B31028E41452}" type="slidenum">
              <a:rPr b="0" lang="en-US" sz="1800" strike="noStrike" u="none">
                <a:solidFill>
                  <a:schemeClr val="dk1"/>
                </a:solidFill>
                <a:effectLst/>
                <a:uFillTx/>
                <a:latin typeface="+mn-lt"/>
                <a:ea typeface="+mn-ea"/>
              </a:rPr>
              <a:t>&lt;number&gt;</a:t>
            </a:fld>
            <a:endParaRPr b="0" lang="en-US" sz="18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PlaceHolder 1"/>
          <p:cNvSpPr>
            <a:spLocks noGrp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302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5000" bIns="-45000" anchor="t">
            <a:noAutofit/>
          </a:bodyPr>
          <a:p>
            <a:pPr indent="0"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03" name="PlaceHolder 3"/>
          <p:cNvSpPr>
            <a:spLocks noGrp="1"/>
          </p:cNvSpPr>
          <p:nvPr>
            <p:ph type="sldNum" idx="41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5000" bIns="-45000" anchor="t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n-US" sz="1800" strike="noStrike" u="none">
                <a:solidFill>
                  <a:schemeClr val="dk1"/>
                </a:solidFill>
                <a:effectLst/>
                <a:uFillTx/>
                <a:latin typeface="+mn-lt"/>
                <a:ea typeface="+mn-ea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74BF2399-0E7C-4828-A118-05E2573C54DC}" type="slidenum">
              <a:rPr b="0" lang="en-US" sz="1800" strike="noStrike" u="none">
                <a:solidFill>
                  <a:schemeClr val="dk1"/>
                </a:solidFill>
                <a:effectLst/>
                <a:uFillTx/>
                <a:latin typeface="+mn-lt"/>
                <a:ea typeface="+mn-ea"/>
              </a:rPr>
              <a:t>&lt;number&gt;</a:t>
            </a:fld>
            <a:endParaRPr b="0" lang="en-US" sz="18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PlaceHolder 1"/>
          <p:cNvSpPr>
            <a:spLocks noGrp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305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5000" bIns="-45000" anchor="t">
            <a:noAutofit/>
          </a:bodyPr>
          <a:p>
            <a:pPr indent="0"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06" name="PlaceHolder 3"/>
          <p:cNvSpPr>
            <a:spLocks noGrp="1"/>
          </p:cNvSpPr>
          <p:nvPr>
            <p:ph type="sldNum" idx="4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5000" bIns="-45000" anchor="t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n-US" sz="1800" strike="noStrike" u="none">
                <a:solidFill>
                  <a:schemeClr val="dk1"/>
                </a:solidFill>
                <a:effectLst/>
                <a:uFillTx/>
                <a:latin typeface="+mn-lt"/>
                <a:ea typeface="+mn-ea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0889BD4B-0339-4CFC-9BED-D464711AD81D}" type="slidenum">
              <a:rPr b="0" lang="en-US" sz="1800" strike="noStrike" u="none">
                <a:solidFill>
                  <a:schemeClr val="dk1"/>
                </a:solidFill>
                <a:effectLst/>
                <a:uFillTx/>
                <a:latin typeface="+mn-lt"/>
                <a:ea typeface="+mn-ea"/>
              </a:rPr>
              <a:t>&lt;number&gt;</a:t>
            </a:fld>
            <a:endParaRPr b="0" lang="en-US" sz="18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PlaceHolder 1"/>
          <p:cNvSpPr>
            <a:spLocks noGrp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308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5000" bIns="-45000" anchor="t">
            <a:noAutofit/>
          </a:bodyPr>
          <a:p>
            <a:pPr indent="0"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09" name="PlaceHolder 3"/>
          <p:cNvSpPr>
            <a:spLocks noGrp="1"/>
          </p:cNvSpPr>
          <p:nvPr>
            <p:ph type="sldNum" idx="4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5000" bIns="-45000" anchor="t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n-US" sz="1800" strike="noStrike" u="none">
                <a:solidFill>
                  <a:schemeClr val="dk1"/>
                </a:solidFill>
                <a:effectLst/>
                <a:uFillTx/>
                <a:latin typeface="+mn-lt"/>
                <a:ea typeface="+mn-ea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33861532-1EC2-4AE8-AA30-C56BAAE0E0AE}" type="slidenum">
              <a:rPr b="0" lang="en-US" sz="1800" strike="noStrike" u="none">
                <a:solidFill>
                  <a:schemeClr val="dk1"/>
                </a:solidFill>
                <a:effectLst/>
                <a:uFillTx/>
                <a:latin typeface="+mn-lt"/>
                <a:ea typeface="+mn-ea"/>
              </a:rPr>
              <a:t>&lt;number&gt;</a:t>
            </a:fld>
            <a:endParaRPr b="0" lang="en-US" sz="18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PlaceHolder 1"/>
          <p:cNvSpPr>
            <a:spLocks noGrp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311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5000" bIns="-45000" anchor="t">
            <a:noAutofit/>
          </a:bodyPr>
          <a:p>
            <a:pPr indent="0"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12" name="PlaceHolder 3"/>
          <p:cNvSpPr>
            <a:spLocks noGrp="1"/>
          </p:cNvSpPr>
          <p:nvPr>
            <p:ph type="sldNum" idx="4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5000" bIns="-45000" anchor="t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n-US" sz="1800" strike="noStrike" u="none">
                <a:solidFill>
                  <a:schemeClr val="dk1"/>
                </a:solidFill>
                <a:effectLst/>
                <a:uFillTx/>
                <a:latin typeface="+mn-lt"/>
                <a:ea typeface="+mn-ea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8E398CAF-1293-4841-BBAA-8D0993FA0F07}" type="slidenum">
              <a:rPr b="0" lang="en-US" sz="1800" strike="noStrike" u="none">
                <a:solidFill>
                  <a:schemeClr val="dk1"/>
                </a:solidFill>
                <a:effectLst/>
                <a:uFillTx/>
                <a:latin typeface="+mn-lt"/>
                <a:ea typeface="+mn-ea"/>
              </a:rPr>
              <a:t>&lt;number&gt;</a:t>
            </a:fld>
            <a:endParaRPr b="0" lang="en-US" sz="18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PlaceHolder 1"/>
          <p:cNvSpPr>
            <a:spLocks noGrp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314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5000" bIns="-45000" anchor="t">
            <a:noAutofit/>
          </a:bodyPr>
          <a:p>
            <a:pPr indent="0"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15" name="PlaceHolder 3"/>
          <p:cNvSpPr>
            <a:spLocks noGrp="1"/>
          </p:cNvSpPr>
          <p:nvPr>
            <p:ph type="sldNum" idx="45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5000" bIns="-45000" anchor="t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n-US" sz="1800" strike="noStrike" u="none">
                <a:solidFill>
                  <a:schemeClr val="dk1"/>
                </a:solidFill>
                <a:effectLst/>
                <a:uFillTx/>
                <a:latin typeface="+mn-lt"/>
                <a:ea typeface="+mn-ea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203F266A-FD36-4399-BBF8-A672E10F8CA1}" type="slidenum">
              <a:rPr b="0" lang="en-US" sz="1800" strike="noStrike" u="none">
                <a:solidFill>
                  <a:schemeClr val="dk1"/>
                </a:solidFill>
                <a:effectLst/>
                <a:uFillTx/>
                <a:latin typeface="+mn-lt"/>
                <a:ea typeface="+mn-ea"/>
              </a:rPr>
              <a:t>&lt;number&gt;</a:t>
            </a:fld>
            <a:endParaRPr b="0" lang="en-US" sz="18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Rectangle 6"/>
          <p:cNvSpPr/>
          <p:nvPr/>
        </p:nvSpPr>
        <p:spPr>
          <a:xfrm>
            <a:off x="277200" y="292680"/>
            <a:ext cx="14068800" cy="765288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6640" cy="137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Corbel"/>
              </a:rPr>
              <a:t>Click to edit the title text format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6640" cy="477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640" strike="noStrike" u="none">
                <a:solidFill>
                  <a:schemeClr val="accent1"/>
                </a:solidFill>
                <a:effectLst/>
                <a:uFillTx/>
                <a:latin typeface="Corbel"/>
              </a:rPr>
              <a:t>Click to edit the outline text format</a:t>
            </a:r>
            <a:endParaRPr b="0" lang="en-US" sz="264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160" strike="noStrike" u="none">
                <a:solidFill>
                  <a:schemeClr val="accent1"/>
                </a:solidFill>
                <a:effectLst/>
                <a:uFillTx/>
                <a:latin typeface="Corbel"/>
              </a:rPr>
              <a:t>Second Outline Level</a:t>
            </a:r>
            <a:endParaRPr b="0" lang="en-US" sz="216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920" strike="noStrike" u="none">
                <a:solidFill>
                  <a:schemeClr val="accent1"/>
                </a:solidFill>
                <a:effectLst/>
                <a:uFillTx/>
                <a:latin typeface="Corbel"/>
              </a:rPr>
              <a:t>Third Outline Level</a:t>
            </a:r>
            <a:endParaRPr b="0" lang="en-US" sz="192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920" strike="noStrike" u="none">
                <a:solidFill>
                  <a:schemeClr val="accent1"/>
                </a:solidFill>
                <a:effectLst/>
                <a:uFillTx/>
                <a:latin typeface="Corbel"/>
              </a:rPr>
              <a:t>Fourth Outline Level</a:t>
            </a:r>
            <a:endParaRPr b="0" lang="en-US" sz="192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accent1"/>
                </a:solidFill>
                <a:effectLst/>
                <a:uFillTx/>
                <a:latin typeface="Corbel"/>
              </a:rPr>
              <a:t>Fifth Outline Level</a:t>
            </a:r>
            <a:endParaRPr b="0" lang="en-US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accent1"/>
                </a:solidFill>
                <a:effectLst/>
                <a:uFillTx/>
                <a:latin typeface="Corbel"/>
              </a:rPr>
              <a:t>Sixth Outline Level</a:t>
            </a:r>
            <a:endParaRPr b="0" lang="en-US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accent1"/>
                </a:solidFill>
                <a:effectLst/>
                <a:uFillTx/>
                <a:latin typeface="Corbel"/>
              </a:rPr>
              <a:t>Seventh Outline Level</a:t>
            </a:r>
            <a:endParaRPr b="0" lang="en-US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6"/>
          <p:cNvSpPr/>
          <p:nvPr/>
        </p:nvSpPr>
        <p:spPr>
          <a:xfrm>
            <a:off x="277200" y="292680"/>
            <a:ext cx="14068800" cy="765288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1371600" y="731520"/>
            <a:ext cx="11849760" cy="1626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109728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5280" strike="noStrike" u="none">
                <a:solidFill>
                  <a:schemeClr val="accent1"/>
                </a:solidFill>
                <a:effectLst/>
                <a:uFillTx/>
                <a:latin typeface="Corbel"/>
              </a:rPr>
              <a:t>Click to edit Master title style</a:t>
            </a:r>
            <a:endParaRPr b="0" lang="en-US" sz="528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dt" idx="13"/>
          </p:nvPr>
        </p:nvSpPr>
        <p:spPr>
          <a:xfrm>
            <a:off x="1371600" y="7468560"/>
            <a:ext cx="2794320" cy="437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457200">
              <a:lnSpc>
                <a:spcPct val="100000"/>
              </a:lnSpc>
              <a:buNone/>
              <a:tabLst>
                <a:tab algn="l" pos="0"/>
              </a:tabLst>
              <a:defRPr b="0" lang="en-US" sz="1440" strike="noStrike" u="none">
                <a:solidFill>
                  <a:schemeClr val="accent1"/>
                </a:solidFill>
                <a:effectLst/>
                <a:uFillTx/>
                <a:latin typeface="Corbel"/>
              </a:defRPr>
            </a:lvl1pPr>
          </a:lstStyle>
          <a:p>
            <a:pPr indent="0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40" strike="noStrike" u="none">
                <a:solidFill>
                  <a:schemeClr val="accent1"/>
                </a:solidFill>
                <a:effectLst/>
                <a:uFillTx/>
                <a:latin typeface="Corbel"/>
              </a:rPr>
              <a:t>&lt;date/time&gt;</a:t>
            </a:r>
            <a:endParaRPr b="0" lang="en-US" sz="144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7" name="PlaceHolder 3"/>
          <p:cNvSpPr>
            <a:spLocks noGrp="1"/>
          </p:cNvSpPr>
          <p:nvPr>
            <p:ph type="ftr" idx="14"/>
          </p:nvPr>
        </p:nvSpPr>
        <p:spPr>
          <a:xfrm>
            <a:off x="4739040" y="7468560"/>
            <a:ext cx="5660640" cy="437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lnSpc>
                <a:spcPct val="100000"/>
              </a:lnSpc>
              <a:buNone/>
              <a:tabLst>
                <a:tab algn="l" pos="0"/>
              </a:tabLst>
              <a:defRPr b="0" lang="en-US" sz="1440" strike="noStrike" u="none">
                <a:solidFill>
                  <a:schemeClr val="accent1"/>
                </a:solidFill>
                <a:effectLst/>
                <a:uFillTx/>
                <a:latin typeface="Corbel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40" strike="noStrike" u="none">
                <a:solidFill>
                  <a:schemeClr val="accent1"/>
                </a:solidFill>
                <a:effectLst/>
                <a:uFillTx/>
                <a:latin typeface="Corbel"/>
              </a:rPr>
              <a:t>&lt;footer&gt;</a:t>
            </a:r>
            <a:endParaRPr b="0" lang="en-US" sz="144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8" name="PlaceHolder 4"/>
          <p:cNvSpPr>
            <a:spLocks noGrp="1"/>
          </p:cNvSpPr>
          <p:nvPr>
            <p:ph type="sldNum" idx="15"/>
          </p:nvPr>
        </p:nvSpPr>
        <p:spPr>
          <a:xfrm>
            <a:off x="11195280" y="7468560"/>
            <a:ext cx="2046600" cy="437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n-US" sz="1440" strike="noStrike" u="none">
                <a:solidFill>
                  <a:schemeClr val="accent1"/>
                </a:solidFill>
                <a:effectLst/>
                <a:uFillTx/>
                <a:latin typeface="Corbel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FE96261A-3E4D-41B5-A710-F5E5D4581543}" type="slidenum">
              <a:rPr b="0" lang="en-US" sz="1440" strike="noStrike" u="none">
                <a:solidFill>
                  <a:schemeClr val="accent1"/>
                </a:solidFill>
                <a:effectLst/>
                <a:uFillTx/>
                <a:latin typeface="Corbel"/>
              </a:rPr>
              <a:t>&lt;number&gt;</a:t>
            </a:fld>
            <a:endParaRPr b="0" lang="en-US" sz="144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Title Slide"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6"/>
          <p:cNvSpPr/>
          <p:nvPr/>
        </p:nvSpPr>
        <p:spPr>
          <a:xfrm>
            <a:off x="277200" y="292680"/>
            <a:ext cx="14068800" cy="765288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0" name="Rectangle 6"/>
          <p:cNvSpPr/>
          <p:nvPr/>
        </p:nvSpPr>
        <p:spPr>
          <a:xfrm>
            <a:off x="277200" y="292680"/>
            <a:ext cx="14068800" cy="7652880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1332000" y="1058760"/>
            <a:ext cx="11959560" cy="3510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indent="0" algn="ctr" defTabSz="1097280">
              <a:lnSpc>
                <a:spcPct val="85000"/>
              </a:lnSpc>
              <a:buNone/>
              <a:tabLst>
                <a:tab algn="l" pos="0"/>
              </a:tabLst>
            </a:pPr>
            <a:r>
              <a:rPr b="1" lang="en-US" sz="8640" strike="noStrike" u="none" cap="all">
                <a:solidFill>
                  <a:srgbClr val="ffffff"/>
                </a:solidFill>
                <a:effectLst/>
                <a:uFillTx/>
                <a:latin typeface="Corbel"/>
              </a:rPr>
              <a:t>Click to edit Master title style</a:t>
            </a:r>
            <a:endParaRPr b="0" lang="en-US" sz="864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dt" idx="16"/>
          </p:nvPr>
        </p:nvSpPr>
        <p:spPr>
          <a:xfrm>
            <a:off x="1371600" y="7468560"/>
            <a:ext cx="2794320" cy="437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457200">
              <a:lnSpc>
                <a:spcPct val="100000"/>
              </a:lnSpc>
              <a:buNone/>
              <a:tabLst>
                <a:tab algn="l" pos="0"/>
              </a:tabLst>
              <a:defRPr b="0" lang="en-US" sz="1440" strike="noStrike" u="none">
                <a:solidFill>
                  <a:schemeClr val="accent1"/>
                </a:solidFill>
                <a:effectLst/>
                <a:uFillTx/>
                <a:latin typeface="Corbel"/>
              </a:defRPr>
            </a:lvl1pPr>
          </a:lstStyle>
          <a:p>
            <a:pPr indent="0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40" strike="noStrike" u="none">
                <a:solidFill>
                  <a:schemeClr val="accent1"/>
                </a:solidFill>
                <a:effectLst/>
                <a:uFillTx/>
                <a:latin typeface="Corbel"/>
              </a:rPr>
              <a:t>&lt;date/time&gt;</a:t>
            </a:r>
            <a:endParaRPr b="0" lang="en-US" sz="144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ftr" idx="17"/>
          </p:nvPr>
        </p:nvSpPr>
        <p:spPr>
          <a:xfrm>
            <a:off x="4739040" y="7468560"/>
            <a:ext cx="5660640" cy="437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40" strike="noStrike" u="none">
                <a:solidFill>
                  <a:schemeClr val="accent1"/>
                </a:solidFill>
                <a:effectLst/>
                <a:uFillTx/>
                <a:latin typeface="Corbel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40" strike="noStrike" u="none">
                <a:solidFill>
                  <a:schemeClr val="accent1"/>
                </a:solidFill>
                <a:effectLst/>
                <a:uFillTx/>
                <a:latin typeface="Corbel"/>
              </a:rPr>
              <a:t>&lt;footer&gt;</a:t>
            </a:r>
            <a:endParaRPr b="0" lang="en-US" sz="144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 type="sldNum" idx="18"/>
          </p:nvPr>
        </p:nvSpPr>
        <p:spPr>
          <a:xfrm>
            <a:off x="11195280" y="7468560"/>
            <a:ext cx="2046600" cy="437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n-US" sz="1440" strike="noStrike" u="none">
                <a:solidFill>
                  <a:schemeClr val="accent1"/>
                </a:solidFill>
                <a:effectLst/>
                <a:uFillTx/>
                <a:latin typeface="Corbel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934E19A9-8991-4E4A-842D-D9E8E7BB2962}" type="slidenum">
              <a:rPr b="0" lang="en-US" sz="1440" strike="noStrike" u="none">
                <a:solidFill>
                  <a:schemeClr val="accent1"/>
                </a:solidFill>
                <a:effectLst/>
                <a:uFillTx/>
                <a:latin typeface="Corbel"/>
              </a:rPr>
              <a:t>&lt;number&gt;</a:t>
            </a:fld>
            <a:endParaRPr b="0" lang="en-US" sz="144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cxnSp>
        <p:nvCxnSpPr>
          <p:cNvPr id="55" name="Straight Connector 7"/>
          <p:cNvCxnSpPr/>
          <p:nvPr/>
        </p:nvCxnSpPr>
        <p:spPr>
          <a:xfrm>
            <a:off x="2374200" y="4480560"/>
            <a:ext cx="9876240" cy="720"/>
          </a:xfrm>
          <a:prstGeom prst="straightConnector1">
            <a:avLst/>
          </a:prstGeom>
          <a:ln w="0">
            <a:solidFill>
              <a:srgbClr val="ffffff"/>
            </a:solidFill>
          </a:ln>
        </p:spPr>
      </p:cxn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"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6"/>
          <p:cNvSpPr/>
          <p:nvPr/>
        </p:nvSpPr>
        <p:spPr>
          <a:xfrm>
            <a:off x="277200" y="292680"/>
            <a:ext cx="14068800" cy="765288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7" name="PlaceHolder 1"/>
          <p:cNvSpPr>
            <a:spLocks noGrp="1"/>
          </p:cNvSpPr>
          <p:nvPr>
            <p:ph type="dt" idx="19"/>
          </p:nvPr>
        </p:nvSpPr>
        <p:spPr>
          <a:xfrm>
            <a:off x="1371600" y="7468560"/>
            <a:ext cx="2794320" cy="437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457200">
              <a:lnSpc>
                <a:spcPct val="100000"/>
              </a:lnSpc>
              <a:buNone/>
              <a:tabLst>
                <a:tab algn="l" pos="0"/>
              </a:tabLst>
              <a:defRPr b="0" lang="en-US" sz="1440" strike="noStrike" u="none">
                <a:solidFill>
                  <a:schemeClr val="accent1"/>
                </a:solidFill>
                <a:effectLst/>
                <a:uFillTx/>
                <a:latin typeface="Corbel"/>
              </a:defRPr>
            </a:lvl1pPr>
          </a:lstStyle>
          <a:p>
            <a:pPr indent="0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40" strike="noStrike" u="none">
                <a:solidFill>
                  <a:schemeClr val="accent1"/>
                </a:solidFill>
                <a:effectLst/>
                <a:uFillTx/>
                <a:latin typeface="Corbel"/>
              </a:rPr>
              <a:t>&lt;date/time&gt;</a:t>
            </a:r>
            <a:endParaRPr b="0" lang="en-US" sz="144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ftr" idx="20"/>
          </p:nvPr>
        </p:nvSpPr>
        <p:spPr>
          <a:xfrm>
            <a:off x="4739040" y="7468560"/>
            <a:ext cx="5660640" cy="437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lnSpc>
                <a:spcPct val="100000"/>
              </a:lnSpc>
              <a:buNone/>
              <a:tabLst>
                <a:tab algn="l" pos="0"/>
              </a:tabLst>
              <a:defRPr b="0" lang="en-US" sz="1440" strike="noStrike" u="none">
                <a:solidFill>
                  <a:schemeClr val="accent1"/>
                </a:solidFill>
                <a:effectLst/>
                <a:uFillTx/>
                <a:latin typeface="Corbel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40" strike="noStrike" u="none">
                <a:solidFill>
                  <a:schemeClr val="accent1"/>
                </a:solidFill>
                <a:effectLst/>
                <a:uFillTx/>
                <a:latin typeface="Corbel"/>
              </a:rPr>
              <a:t>&lt;footer&gt;</a:t>
            </a:r>
            <a:endParaRPr b="0" lang="en-US" sz="144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sldNum" idx="21"/>
          </p:nvPr>
        </p:nvSpPr>
        <p:spPr>
          <a:xfrm>
            <a:off x="11195280" y="7468560"/>
            <a:ext cx="2046600" cy="437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n-US" sz="1440" strike="noStrike" u="none">
                <a:solidFill>
                  <a:schemeClr val="accent1"/>
                </a:solidFill>
                <a:effectLst/>
                <a:uFillTx/>
                <a:latin typeface="Corbel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29622CC2-3316-4BB2-8065-F689EE634987}" type="slidenum">
              <a:rPr b="0" lang="en-US" sz="1440" strike="noStrike" u="none">
                <a:solidFill>
                  <a:schemeClr val="accent1"/>
                </a:solidFill>
                <a:effectLst/>
                <a:uFillTx/>
                <a:latin typeface="Corbel"/>
              </a:rPr>
              <a:t>&lt;number&gt;</a:t>
            </a:fld>
            <a:endParaRPr b="0" lang="en-US" sz="144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ontent with Caption"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ctangle 6"/>
          <p:cNvSpPr/>
          <p:nvPr/>
        </p:nvSpPr>
        <p:spPr>
          <a:xfrm>
            <a:off x="277200" y="292680"/>
            <a:ext cx="14068800" cy="765288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1371600" y="1316880"/>
            <a:ext cx="4717440" cy="2084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109728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4800" strike="noStrike" u="none">
                <a:solidFill>
                  <a:schemeClr val="accent1"/>
                </a:solidFill>
                <a:effectLst/>
                <a:uFillTx/>
                <a:latin typeface="Corbel"/>
              </a:rPr>
              <a:t>Click to edit Master title style</a:t>
            </a:r>
            <a:endParaRPr b="0" lang="en-US" sz="4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7022520" y="1316880"/>
            <a:ext cx="6253920" cy="5595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74320" indent="-219600" defTabSz="1097280">
              <a:lnSpc>
                <a:spcPct val="90000"/>
              </a:lnSpc>
              <a:spcBef>
                <a:spcPts val="1681"/>
              </a:spcBef>
              <a:buClr>
                <a:srgbClr val="a6b727"/>
              </a:buClr>
              <a:buSzPct val="80000"/>
              <a:buFont typeface="Corbel"/>
              <a:buChar char="•"/>
            </a:pPr>
            <a:r>
              <a:rPr b="0" lang="en-US" sz="3840" strike="noStrike" u="none">
                <a:solidFill>
                  <a:schemeClr val="accent1"/>
                </a:solidFill>
                <a:effectLst/>
                <a:uFillTx/>
                <a:latin typeface="Corbel"/>
              </a:rPr>
              <a:t>Click to edit Master text styles</a:t>
            </a:r>
            <a:endParaRPr b="0" lang="en-US" sz="384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548640" indent="-219600" defTabSz="1097280">
              <a:lnSpc>
                <a:spcPct val="90000"/>
              </a:lnSpc>
              <a:spcBef>
                <a:spcPts val="241"/>
              </a:spcBef>
              <a:spcAft>
                <a:spcPts val="479"/>
              </a:spcAft>
              <a:buClr>
                <a:srgbClr val="a6b727"/>
              </a:buClr>
              <a:buSzPct val="80000"/>
              <a:buFont typeface="Corbel"/>
              <a:buChar char="•"/>
            </a:pPr>
            <a:r>
              <a:rPr b="0" lang="en-US" sz="3359" strike="noStrike" u="none">
                <a:solidFill>
                  <a:schemeClr val="accent1"/>
                </a:solidFill>
                <a:effectLst/>
                <a:uFillTx/>
                <a:latin typeface="Corbel"/>
              </a:rPr>
              <a:t>Second level</a:t>
            </a:r>
            <a:endParaRPr b="0" lang="en-US" sz="3359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877680" indent="-219600" defTabSz="1097280">
              <a:lnSpc>
                <a:spcPct val="90000"/>
              </a:lnSpc>
              <a:spcBef>
                <a:spcPts val="241"/>
              </a:spcBef>
              <a:spcAft>
                <a:spcPts val="479"/>
              </a:spcAft>
              <a:buClr>
                <a:srgbClr val="a6b727"/>
              </a:buClr>
              <a:buSzPct val="80000"/>
              <a:buFont typeface="Corbel"/>
              <a:buChar char="•"/>
            </a:pPr>
            <a:r>
              <a:rPr b="0" lang="en-US" sz="2880" strike="noStrike" u="none">
                <a:solidFill>
                  <a:schemeClr val="accent1"/>
                </a:solidFill>
                <a:effectLst/>
                <a:uFillTx/>
                <a:latin typeface="Corbel"/>
              </a:rPr>
              <a:t>Third level</a:t>
            </a:r>
            <a:endParaRPr b="0" lang="en-US" sz="288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207080" indent="-219600" defTabSz="1097280">
              <a:lnSpc>
                <a:spcPct val="90000"/>
              </a:lnSpc>
              <a:spcBef>
                <a:spcPts val="241"/>
              </a:spcBef>
              <a:spcAft>
                <a:spcPts val="479"/>
              </a:spcAft>
              <a:buClr>
                <a:srgbClr val="a6b727"/>
              </a:buClr>
              <a:buSzPct val="80000"/>
              <a:buFont typeface="Corbel"/>
              <a:buChar char="•"/>
            </a:pPr>
            <a:r>
              <a:rPr b="0" lang="en-US" sz="2400" strike="noStrike" u="none">
                <a:solidFill>
                  <a:schemeClr val="accent1"/>
                </a:solidFill>
                <a:effectLst/>
                <a:uFillTx/>
                <a:latin typeface="Corbel"/>
              </a:rPr>
              <a:t>Fourth level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1536120" indent="-219600" defTabSz="1097280">
              <a:lnSpc>
                <a:spcPct val="90000"/>
              </a:lnSpc>
              <a:spcBef>
                <a:spcPts val="241"/>
              </a:spcBef>
              <a:spcAft>
                <a:spcPts val="479"/>
              </a:spcAft>
              <a:buClr>
                <a:srgbClr val="a6b727"/>
              </a:buClr>
              <a:buSzPct val="80000"/>
              <a:buFont typeface="Corbel"/>
              <a:buChar char="•"/>
            </a:pPr>
            <a:r>
              <a:rPr b="0" lang="en-US" sz="2400" strike="noStrike" u="none">
                <a:solidFill>
                  <a:schemeClr val="accent1"/>
                </a:solidFill>
                <a:effectLst/>
                <a:uFillTx/>
                <a:latin typeface="Corbel"/>
              </a:rPr>
              <a:t>Fifth level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1371600" y="3401640"/>
            <a:ext cx="4717440" cy="3620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1097280">
              <a:lnSpc>
                <a:spcPct val="100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en-US" sz="2040" strike="noStrike" u="none">
                <a:solidFill>
                  <a:schemeClr val="accent1"/>
                </a:solidFill>
                <a:effectLst/>
                <a:uFillTx/>
                <a:latin typeface="Corbel"/>
              </a:rPr>
              <a:t>Click to edit Master text styles</a:t>
            </a:r>
            <a:endParaRPr b="0" lang="en-US" sz="204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dt" idx="22"/>
          </p:nvPr>
        </p:nvSpPr>
        <p:spPr>
          <a:xfrm>
            <a:off x="1371600" y="7468560"/>
            <a:ext cx="2794320" cy="437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457200">
              <a:lnSpc>
                <a:spcPct val="100000"/>
              </a:lnSpc>
              <a:buNone/>
              <a:tabLst>
                <a:tab algn="l" pos="0"/>
              </a:tabLst>
              <a:defRPr b="0" lang="en-US" sz="1440" strike="noStrike" u="none">
                <a:solidFill>
                  <a:schemeClr val="accent1"/>
                </a:solidFill>
                <a:effectLst/>
                <a:uFillTx/>
                <a:latin typeface="Corbel"/>
              </a:defRPr>
            </a:lvl1pPr>
          </a:lstStyle>
          <a:p>
            <a:pPr indent="0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40" strike="noStrike" u="none">
                <a:solidFill>
                  <a:schemeClr val="accent1"/>
                </a:solidFill>
                <a:effectLst/>
                <a:uFillTx/>
                <a:latin typeface="Corbel"/>
              </a:rPr>
              <a:t>&lt;date/time&gt;</a:t>
            </a:r>
            <a:endParaRPr b="0" lang="en-US" sz="144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5" name="PlaceHolder 5"/>
          <p:cNvSpPr>
            <a:spLocks noGrp="1"/>
          </p:cNvSpPr>
          <p:nvPr>
            <p:ph type="ftr" idx="23"/>
          </p:nvPr>
        </p:nvSpPr>
        <p:spPr>
          <a:xfrm>
            <a:off x="4739040" y="7468560"/>
            <a:ext cx="5660640" cy="437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lnSpc>
                <a:spcPct val="100000"/>
              </a:lnSpc>
              <a:buNone/>
              <a:tabLst>
                <a:tab algn="l" pos="0"/>
              </a:tabLst>
              <a:defRPr b="0" lang="en-US" sz="1440" strike="noStrike" u="none">
                <a:solidFill>
                  <a:schemeClr val="accent1"/>
                </a:solidFill>
                <a:effectLst/>
                <a:uFillTx/>
                <a:latin typeface="Corbel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40" strike="noStrike" u="none">
                <a:solidFill>
                  <a:schemeClr val="accent1"/>
                </a:solidFill>
                <a:effectLst/>
                <a:uFillTx/>
                <a:latin typeface="Corbel"/>
              </a:rPr>
              <a:t>&lt;footer&gt;</a:t>
            </a:r>
            <a:endParaRPr b="0" lang="en-US" sz="144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6" name="PlaceHolder 6"/>
          <p:cNvSpPr>
            <a:spLocks noGrp="1"/>
          </p:cNvSpPr>
          <p:nvPr>
            <p:ph type="sldNum" idx="24"/>
          </p:nvPr>
        </p:nvSpPr>
        <p:spPr>
          <a:xfrm>
            <a:off x="11195280" y="7468560"/>
            <a:ext cx="2046600" cy="437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n-US" sz="1440" strike="noStrike" u="none">
                <a:solidFill>
                  <a:schemeClr val="accent1"/>
                </a:solidFill>
                <a:effectLst/>
                <a:uFillTx/>
                <a:latin typeface="Corbel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E710CB5C-00E5-408E-8E9B-461B6AC84724}" type="slidenum">
              <a:rPr b="0" lang="en-US" sz="1440" strike="noStrike" u="none">
                <a:solidFill>
                  <a:schemeClr val="accent1"/>
                </a:solidFill>
                <a:effectLst/>
                <a:uFillTx/>
                <a:latin typeface="Corbel"/>
              </a:rPr>
              <a:t>&lt;number&gt;</a:t>
            </a:fld>
            <a:endParaRPr b="0" lang="en-US" sz="144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Picture with Caption"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Rectangle 6"/>
          <p:cNvSpPr/>
          <p:nvPr/>
        </p:nvSpPr>
        <p:spPr>
          <a:xfrm>
            <a:off x="277200" y="292680"/>
            <a:ext cx="14068800" cy="765288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1371600" y="1316880"/>
            <a:ext cx="4717440" cy="2084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109728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4800" strike="noStrike" u="none">
                <a:solidFill>
                  <a:schemeClr val="accent1"/>
                </a:solidFill>
                <a:effectLst/>
                <a:uFillTx/>
                <a:latin typeface="Corbel"/>
              </a:rPr>
              <a:t>Click to edit Master title style</a:t>
            </a:r>
            <a:endParaRPr b="0" lang="en-US" sz="4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6495840" y="1283760"/>
            <a:ext cx="7318080" cy="5760000"/>
          </a:xfrm>
          <a:prstGeom prst="rect">
            <a:avLst/>
          </a:prstGeom>
          <a:noFill/>
          <a:ln w="0">
            <a:noFill/>
          </a:ln>
        </p:spPr>
        <p:txBody>
          <a:bodyPr lIns="274320" rIns="90000" tIns="182880" bIns="45000" anchor="t">
            <a:normAutofit/>
          </a:bodyPr>
          <a:p>
            <a:pPr indent="0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359" strike="noStrike" u="none">
                <a:solidFill>
                  <a:schemeClr val="dk1"/>
                </a:solidFill>
                <a:effectLst/>
                <a:uFillTx/>
                <a:latin typeface="Corbel"/>
              </a:rPr>
              <a:t>Click icon to add picture</a:t>
            </a:r>
            <a:endParaRPr b="0" lang="en-US" sz="3359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1371600" y="3401640"/>
            <a:ext cx="4717440" cy="3455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1097280">
              <a:lnSpc>
                <a:spcPct val="100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en-US" sz="2040" strike="noStrike" u="none">
                <a:solidFill>
                  <a:schemeClr val="accent1"/>
                </a:solidFill>
                <a:effectLst/>
                <a:uFillTx/>
                <a:latin typeface="Corbel"/>
              </a:rPr>
              <a:t>Click to edit Master text styles</a:t>
            </a:r>
            <a:endParaRPr b="0" lang="en-US" sz="204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 type="dt" idx="25"/>
          </p:nvPr>
        </p:nvSpPr>
        <p:spPr>
          <a:xfrm>
            <a:off x="1371600" y="7468560"/>
            <a:ext cx="2794320" cy="437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457200">
              <a:lnSpc>
                <a:spcPct val="100000"/>
              </a:lnSpc>
              <a:buNone/>
              <a:tabLst>
                <a:tab algn="l" pos="0"/>
              </a:tabLst>
              <a:defRPr b="0" lang="en-US" sz="1440" strike="noStrike" u="none">
                <a:solidFill>
                  <a:schemeClr val="accent1"/>
                </a:solidFill>
                <a:effectLst/>
                <a:uFillTx/>
                <a:latin typeface="Corbel"/>
              </a:defRPr>
            </a:lvl1pPr>
          </a:lstStyle>
          <a:p>
            <a:pPr indent="0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40" strike="noStrike" u="none">
                <a:solidFill>
                  <a:schemeClr val="accent1"/>
                </a:solidFill>
                <a:effectLst/>
                <a:uFillTx/>
                <a:latin typeface="Corbel"/>
              </a:rPr>
              <a:t>&lt;date/time&gt;</a:t>
            </a:r>
            <a:endParaRPr b="0" lang="en-US" sz="144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2" name="PlaceHolder 5"/>
          <p:cNvSpPr>
            <a:spLocks noGrp="1"/>
          </p:cNvSpPr>
          <p:nvPr>
            <p:ph type="ftr" idx="26"/>
          </p:nvPr>
        </p:nvSpPr>
        <p:spPr>
          <a:xfrm>
            <a:off x="4739040" y="7468560"/>
            <a:ext cx="5660640" cy="437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lnSpc>
                <a:spcPct val="100000"/>
              </a:lnSpc>
              <a:buNone/>
              <a:tabLst>
                <a:tab algn="l" pos="0"/>
              </a:tabLst>
              <a:defRPr b="0" lang="en-US" sz="1440" strike="noStrike" u="none">
                <a:solidFill>
                  <a:schemeClr val="accent1"/>
                </a:solidFill>
                <a:effectLst/>
                <a:uFillTx/>
                <a:latin typeface="Corbel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40" strike="noStrike" u="none">
                <a:solidFill>
                  <a:schemeClr val="accent1"/>
                </a:solidFill>
                <a:effectLst/>
                <a:uFillTx/>
                <a:latin typeface="Corbel"/>
              </a:rPr>
              <a:t>&lt;footer&gt;</a:t>
            </a:r>
            <a:endParaRPr b="0" lang="en-US" sz="144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3" name="PlaceHolder 6"/>
          <p:cNvSpPr>
            <a:spLocks noGrp="1"/>
          </p:cNvSpPr>
          <p:nvPr>
            <p:ph type="sldNum" idx="27"/>
          </p:nvPr>
        </p:nvSpPr>
        <p:spPr>
          <a:xfrm>
            <a:off x="11195280" y="7468560"/>
            <a:ext cx="2046600" cy="437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n-US" sz="1440" strike="noStrike" u="none">
                <a:solidFill>
                  <a:schemeClr val="accent1"/>
                </a:solidFill>
                <a:effectLst/>
                <a:uFillTx/>
                <a:latin typeface="Corbel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6EF06998-83CF-49E7-8CC7-20F51573B706}" type="slidenum">
              <a:rPr b="0" lang="en-US" sz="1440" strike="noStrike" u="none">
                <a:solidFill>
                  <a:schemeClr val="accent1"/>
                </a:solidFill>
                <a:effectLst/>
                <a:uFillTx/>
                <a:latin typeface="Corbel"/>
              </a:rPr>
              <a:t>&lt;number&gt;</a:t>
            </a:fld>
            <a:endParaRPr b="0" lang="en-US" sz="144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x" preserve="1">
  <p:cSld name="Title and Vertical Text"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 6"/>
          <p:cNvSpPr/>
          <p:nvPr/>
        </p:nvSpPr>
        <p:spPr>
          <a:xfrm>
            <a:off x="277200" y="292680"/>
            <a:ext cx="14068800" cy="765288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1371600" y="731520"/>
            <a:ext cx="11849760" cy="1626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109728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5280" strike="noStrike" u="none">
                <a:solidFill>
                  <a:schemeClr val="accent1"/>
                </a:solidFill>
                <a:effectLst/>
                <a:uFillTx/>
                <a:latin typeface="Corbel"/>
              </a:rPr>
              <a:t>Click to edit Master title style</a:t>
            </a:r>
            <a:endParaRPr b="0" lang="en-US" sz="528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1371600" y="2468880"/>
            <a:ext cx="11846880" cy="4845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 vert="eaVert">
            <a:noAutofit/>
          </a:bodyPr>
          <a:p>
            <a:pPr marL="274320" indent="-219600" defTabSz="1097280">
              <a:lnSpc>
                <a:spcPct val="90000"/>
              </a:lnSpc>
              <a:spcBef>
                <a:spcPts val="1681"/>
              </a:spcBef>
              <a:buClr>
                <a:srgbClr val="a6b727"/>
              </a:buClr>
              <a:buSzPct val="80000"/>
              <a:buFont typeface="Corbel"/>
              <a:buChar char="•"/>
            </a:pPr>
            <a:r>
              <a:rPr b="0" lang="en-US" sz="2640" strike="noStrike" u="none">
                <a:solidFill>
                  <a:schemeClr val="accent1"/>
                </a:solidFill>
                <a:effectLst/>
                <a:uFillTx/>
                <a:latin typeface="Corbel"/>
              </a:rPr>
              <a:t>Click to edit Master text styles</a:t>
            </a:r>
            <a:endParaRPr b="0" lang="en-US" sz="264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548640" indent="-219600" defTabSz="1097280">
              <a:lnSpc>
                <a:spcPct val="90000"/>
              </a:lnSpc>
              <a:spcBef>
                <a:spcPts val="241"/>
              </a:spcBef>
              <a:spcAft>
                <a:spcPts val="479"/>
              </a:spcAft>
              <a:buClr>
                <a:srgbClr val="a6b727"/>
              </a:buClr>
              <a:buSzPct val="80000"/>
              <a:buFont typeface="Corbel"/>
              <a:buChar char="•"/>
            </a:pPr>
            <a:r>
              <a:rPr b="0" lang="en-US" sz="2400" strike="noStrike" u="none">
                <a:solidFill>
                  <a:schemeClr val="accent1"/>
                </a:solidFill>
                <a:effectLst/>
                <a:uFillTx/>
                <a:latin typeface="Corbel"/>
              </a:rPr>
              <a:t>Second level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877680" indent="-219600" defTabSz="1097280">
              <a:lnSpc>
                <a:spcPct val="90000"/>
              </a:lnSpc>
              <a:spcBef>
                <a:spcPts val="241"/>
              </a:spcBef>
              <a:spcAft>
                <a:spcPts val="479"/>
              </a:spcAft>
              <a:buClr>
                <a:srgbClr val="a6b727"/>
              </a:buClr>
              <a:buSzPct val="80000"/>
              <a:buFont typeface="Corbel"/>
              <a:buChar char="•"/>
            </a:pPr>
            <a:r>
              <a:rPr b="0" lang="en-US" sz="2160" strike="noStrike" u="none">
                <a:solidFill>
                  <a:schemeClr val="accent1"/>
                </a:solidFill>
                <a:effectLst/>
                <a:uFillTx/>
                <a:latin typeface="Corbel"/>
              </a:rPr>
              <a:t>Third level</a:t>
            </a:r>
            <a:endParaRPr b="0" lang="en-US" sz="216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207080" indent="-219600" defTabSz="1097280">
              <a:lnSpc>
                <a:spcPct val="90000"/>
              </a:lnSpc>
              <a:spcBef>
                <a:spcPts val="241"/>
              </a:spcBef>
              <a:spcAft>
                <a:spcPts val="479"/>
              </a:spcAft>
              <a:buClr>
                <a:srgbClr val="a6b727"/>
              </a:buClr>
              <a:buSzPct val="80000"/>
              <a:buFont typeface="Corbel"/>
              <a:buChar char="•"/>
            </a:pPr>
            <a:r>
              <a:rPr b="0" lang="en-US" sz="1920" strike="noStrike" u="none">
                <a:solidFill>
                  <a:schemeClr val="accent1"/>
                </a:solidFill>
                <a:effectLst/>
                <a:uFillTx/>
                <a:latin typeface="Corbel"/>
              </a:rPr>
              <a:t>Fourth level</a:t>
            </a:r>
            <a:endParaRPr b="0" lang="en-US" sz="192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1536120" indent="-219600" defTabSz="1097280">
              <a:lnSpc>
                <a:spcPct val="90000"/>
              </a:lnSpc>
              <a:spcBef>
                <a:spcPts val="241"/>
              </a:spcBef>
              <a:spcAft>
                <a:spcPts val="479"/>
              </a:spcAft>
              <a:buClr>
                <a:srgbClr val="a6b727"/>
              </a:buClr>
              <a:buSzPct val="80000"/>
              <a:buFont typeface="Corbel"/>
              <a:buChar char="•"/>
            </a:pPr>
            <a:r>
              <a:rPr b="0" lang="en-US" sz="1920" strike="noStrike" u="none">
                <a:solidFill>
                  <a:schemeClr val="accent1"/>
                </a:solidFill>
                <a:effectLst/>
                <a:uFillTx/>
                <a:latin typeface="Corbel"/>
              </a:rPr>
              <a:t>Fifth level</a:t>
            </a:r>
            <a:endParaRPr b="0" lang="en-US" sz="192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dt" idx="28"/>
          </p:nvPr>
        </p:nvSpPr>
        <p:spPr>
          <a:xfrm>
            <a:off x="1371600" y="7468560"/>
            <a:ext cx="2794320" cy="437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457200">
              <a:lnSpc>
                <a:spcPct val="100000"/>
              </a:lnSpc>
              <a:buNone/>
              <a:tabLst>
                <a:tab algn="l" pos="0"/>
              </a:tabLst>
              <a:defRPr b="0" lang="en-US" sz="1440" strike="noStrike" u="none">
                <a:solidFill>
                  <a:schemeClr val="accent1"/>
                </a:solidFill>
                <a:effectLst/>
                <a:uFillTx/>
                <a:latin typeface="Corbel"/>
              </a:defRPr>
            </a:lvl1pPr>
          </a:lstStyle>
          <a:p>
            <a:pPr indent="0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40" strike="noStrike" u="none">
                <a:solidFill>
                  <a:schemeClr val="accent1"/>
                </a:solidFill>
                <a:effectLst/>
                <a:uFillTx/>
                <a:latin typeface="Corbel"/>
              </a:rPr>
              <a:t>&lt;date/time&gt;</a:t>
            </a:r>
            <a:endParaRPr b="0" lang="en-US" sz="144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 type="ftr" idx="29"/>
          </p:nvPr>
        </p:nvSpPr>
        <p:spPr>
          <a:xfrm>
            <a:off x="4739040" y="7468560"/>
            <a:ext cx="5660640" cy="437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lnSpc>
                <a:spcPct val="100000"/>
              </a:lnSpc>
              <a:buNone/>
              <a:tabLst>
                <a:tab algn="l" pos="0"/>
              </a:tabLst>
              <a:defRPr b="0" lang="en-US" sz="1440" strike="noStrike" u="none">
                <a:solidFill>
                  <a:schemeClr val="accent1"/>
                </a:solidFill>
                <a:effectLst/>
                <a:uFillTx/>
                <a:latin typeface="Corbel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40" strike="noStrike" u="none">
                <a:solidFill>
                  <a:schemeClr val="accent1"/>
                </a:solidFill>
                <a:effectLst/>
                <a:uFillTx/>
                <a:latin typeface="Corbel"/>
              </a:rPr>
              <a:t>&lt;footer&gt;</a:t>
            </a:r>
            <a:endParaRPr b="0" lang="en-US" sz="144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 type="sldNum" idx="30"/>
          </p:nvPr>
        </p:nvSpPr>
        <p:spPr>
          <a:xfrm>
            <a:off x="11195280" y="7468560"/>
            <a:ext cx="2046600" cy="437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n-US" sz="1440" strike="noStrike" u="none">
                <a:solidFill>
                  <a:schemeClr val="accent1"/>
                </a:solidFill>
                <a:effectLst/>
                <a:uFillTx/>
                <a:latin typeface="Corbel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A4D1E013-65B4-412F-B715-641DDDBD4813}" type="slidenum">
              <a:rPr b="0" lang="en-US" sz="1440" strike="noStrike" u="none">
                <a:solidFill>
                  <a:schemeClr val="accent1"/>
                </a:solidFill>
                <a:effectLst/>
                <a:uFillTx/>
                <a:latin typeface="Corbel"/>
              </a:rPr>
              <a:t>&lt;number&gt;</a:t>
            </a:fld>
            <a:endParaRPr b="0" lang="en-US" sz="144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itleAndTx" preserve="1">
  <p:cSld name="Vertical Title and Text"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 6"/>
          <p:cNvSpPr/>
          <p:nvPr/>
        </p:nvSpPr>
        <p:spPr>
          <a:xfrm>
            <a:off x="277200" y="292680"/>
            <a:ext cx="14068800" cy="765288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10469880" y="914400"/>
            <a:ext cx="2788200" cy="6491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 vert="eaVert">
            <a:noAutofit/>
          </a:bodyPr>
          <a:p>
            <a:pPr indent="0" defTabSz="109728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5280" strike="noStrike" u="none">
                <a:solidFill>
                  <a:schemeClr val="accent1"/>
                </a:solidFill>
                <a:effectLst/>
                <a:uFillTx/>
                <a:latin typeface="Corbel"/>
              </a:rPr>
              <a:t>Click to edit Master title style</a:t>
            </a:r>
            <a:endParaRPr b="0" lang="en-US" sz="528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body"/>
          </p:nvPr>
        </p:nvSpPr>
        <p:spPr>
          <a:xfrm>
            <a:off x="1371600" y="914400"/>
            <a:ext cx="8914680" cy="6491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 vert="eaVert">
            <a:noAutofit/>
          </a:bodyPr>
          <a:p>
            <a:pPr marL="274320" indent="-219600" defTabSz="1097280">
              <a:lnSpc>
                <a:spcPct val="90000"/>
              </a:lnSpc>
              <a:spcBef>
                <a:spcPts val="1681"/>
              </a:spcBef>
              <a:buClr>
                <a:srgbClr val="a6b727"/>
              </a:buClr>
              <a:buSzPct val="80000"/>
              <a:buFont typeface="Corbel"/>
              <a:buChar char="•"/>
            </a:pPr>
            <a:r>
              <a:rPr b="0" lang="en-US" sz="2640" strike="noStrike" u="none">
                <a:solidFill>
                  <a:schemeClr val="accent1"/>
                </a:solidFill>
                <a:effectLst/>
                <a:uFillTx/>
                <a:latin typeface="Corbel"/>
              </a:rPr>
              <a:t>Click to edit Master text styles</a:t>
            </a:r>
            <a:endParaRPr b="0" lang="en-US" sz="264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548640" indent="-219600" defTabSz="1097280">
              <a:lnSpc>
                <a:spcPct val="90000"/>
              </a:lnSpc>
              <a:spcBef>
                <a:spcPts val="241"/>
              </a:spcBef>
              <a:spcAft>
                <a:spcPts val="479"/>
              </a:spcAft>
              <a:buClr>
                <a:srgbClr val="a6b727"/>
              </a:buClr>
              <a:buSzPct val="80000"/>
              <a:buFont typeface="Corbel"/>
              <a:buChar char="•"/>
            </a:pPr>
            <a:r>
              <a:rPr b="0" lang="en-US" sz="2400" strike="noStrike" u="none">
                <a:solidFill>
                  <a:schemeClr val="accent1"/>
                </a:solidFill>
                <a:effectLst/>
                <a:uFillTx/>
                <a:latin typeface="Corbel"/>
              </a:rPr>
              <a:t>Second level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877680" indent="-219600" defTabSz="1097280">
              <a:lnSpc>
                <a:spcPct val="90000"/>
              </a:lnSpc>
              <a:spcBef>
                <a:spcPts val="241"/>
              </a:spcBef>
              <a:spcAft>
                <a:spcPts val="479"/>
              </a:spcAft>
              <a:buClr>
                <a:srgbClr val="a6b727"/>
              </a:buClr>
              <a:buSzPct val="80000"/>
              <a:buFont typeface="Corbel"/>
              <a:buChar char="•"/>
            </a:pPr>
            <a:r>
              <a:rPr b="0" lang="en-US" sz="2160" strike="noStrike" u="none">
                <a:solidFill>
                  <a:schemeClr val="accent1"/>
                </a:solidFill>
                <a:effectLst/>
                <a:uFillTx/>
                <a:latin typeface="Corbel"/>
              </a:rPr>
              <a:t>Third level</a:t>
            </a:r>
            <a:endParaRPr b="0" lang="en-US" sz="216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207080" indent="-219600" defTabSz="1097280">
              <a:lnSpc>
                <a:spcPct val="90000"/>
              </a:lnSpc>
              <a:spcBef>
                <a:spcPts val="241"/>
              </a:spcBef>
              <a:spcAft>
                <a:spcPts val="479"/>
              </a:spcAft>
              <a:buClr>
                <a:srgbClr val="a6b727"/>
              </a:buClr>
              <a:buSzPct val="80000"/>
              <a:buFont typeface="Corbel"/>
              <a:buChar char="•"/>
            </a:pPr>
            <a:r>
              <a:rPr b="0" lang="en-US" sz="1920" strike="noStrike" u="none">
                <a:solidFill>
                  <a:schemeClr val="accent1"/>
                </a:solidFill>
                <a:effectLst/>
                <a:uFillTx/>
                <a:latin typeface="Corbel"/>
              </a:rPr>
              <a:t>Fourth level</a:t>
            </a:r>
            <a:endParaRPr b="0" lang="en-US" sz="192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1536120" indent="-219600" defTabSz="1097280">
              <a:lnSpc>
                <a:spcPct val="90000"/>
              </a:lnSpc>
              <a:spcBef>
                <a:spcPts val="241"/>
              </a:spcBef>
              <a:spcAft>
                <a:spcPts val="479"/>
              </a:spcAft>
              <a:buClr>
                <a:srgbClr val="a6b727"/>
              </a:buClr>
              <a:buSzPct val="80000"/>
              <a:buFont typeface="Corbel"/>
              <a:buChar char="•"/>
            </a:pPr>
            <a:r>
              <a:rPr b="0" lang="en-US" sz="1920" strike="noStrike" u="none">
                <a:solidFill>
                  <a:schemeClr val="accent1"/>
                </a:solidFill>
                <a:effectLst/>
                <a:uFillTx/>
                <a:latin typeface="Corbel"/>
              </a:rPr>
              <a:t>Fifth level</a:t>
            </a:r>
            <a:endParaRPr b="0" lang="en-US" sz="192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3" name="PlaceHolder 3"/>
          <p:cNvSpPr>
            <a:spLocks noGrp="1"/>
          </p:cNvSpPr>
          <p:nvPr>
            <p:ph type="dt" idx="31"/>
          </p:nvPr>
        </p:nvSpPr>
        <p:spPr>
          <a:xfrm>
            <a:off x="1371600" y="7468560"/>
            <a:ext cx="2794320" cy="437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457200">
              <a:lnSpc>
                <a:spcPct val="100000"/>
              </a:lnSpc>
              <a:buNone/>
              <a:tabLst>
                <a:tab algn="l" pos="0"/>
              </a:tabLst>
              <a:defRPr b="0" lang="en-US" sz="1440" strike="noStrike" u="none">
                <a:solidFill>
                  <a:schemeClr val="accent1"/>
                </a:solidFill>
                <a:effectLst/>
                <a:uFillTx/>
                <a:latin typeface="Corbel"/>
              </a:defRPr>
            </a:lvl1pPr>
          </a:lstStyle>
          <a:p>
            <a:pPr indent="0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40" strike="noStrike" u="none">
                <a:solidFill>
                  <a:schemeClr val="accent1"/>
                </a:solidFill>
                <a:effectLst/>
                <a:uFillTx/>
                <a:latin typeface="Corbel"/>
              </a:rPr>
              <a:t>&lt;date/time&gt;</a:t>
            </a:r>
            <a:endParaRPr b="0" lang="en-US" sz="144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84" name="PlaceHolder 4"/>
          <p:cNvSpPr>
            <a:spLocks noGrp="1"/>
          </p:cNvSpPr>
          <p:nvPr>
            <p:ph type="ftr" idx="32"/>
          </p:nvPr>
        </p:nvSpPr>
        <p:spPr>
          <a:xfrm>
            <a:off x="4739040" y="7468560"/>
            <a:ext cx="5660640" cy="437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lnSpc>
                <a:spcPct val="100000"/>
              </a:lnSpc>
              <a:buNone/>
              <a:tabLst>
                <a:tab algn="l" pos="0"/>
              </a:tabLst>
              <a:defRPr b="0" lang="en-US" sz="1440" strike="noStrike" u="none">
                <a:solidFill>
                  <a:schemeClr val="accent1"/>
                </a:solidFill>
                <a:effectLst/>
                <a:uFillTx/>
                <a:latin typeface="Corbel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40" strike="noStrike" u="none">
                <a:solidFill>
                  <a:schemeClr val="accent1"/>
                </a:solidFill>
                <a:effectLst/>
                <a:uFillTx/>
                <a:latin typeface="Corbel"/>
              </a:rPr>
              <a:t>&lt;footer&gt;</a:t>
            </a:r>
            <a:endParaRPr b="0" lang="en-US" sz="144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85" name="PlaceHolder 5"/>
          <p:cNvSpPr>
            <a:spLocks noGrp="1"/>
          </p:cNvSpPr>
          <p:nvPr>
            <p:ph type="sldNum" idx="33"/>
          </p:nvPr>
        </p:nvSpPr>
        <p:spPr>
          <a:xfrm>
            <a:off x="11195280" y="7468560"/>
            <a:ext cx="2046600" cy="437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n-US" sz="1440" strike="noStrike" u="none">
                <a:solidFill>
                  <a:schemeClr val="accent1"/>
                </a:solidFill>
                <a:effectLst/>
                <a:uFillTx/>
                <a:latin typeface="Corbel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F56AA57C-EDFC-4BAE-ADB7-605E31247EC0}" type="slidenum">
              <a:rPr b="0" lang="en-US" sz="1440" strike="noStrike" u="none">
                <a:solidFill>
                  <a:schemeClr val="accent1"/>
                </a:solidFill>
                <a:effectLst/>
                <a:uFillTx/>
                <a:latin typeface="Corbel"/>
              </a:rPr>
              <a:t>&lt;number&gt;</a:t>
            </a:fld>
            <a:endParaRPr b="0" lang="en-US" sz="144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Rectangle 6"/>
          <p:cNvSpPr/>
          <p:nvPr/>
        </p:nvSpPr>
        <p:spPr>
          <a:xfrm>
            <a:off x="277200" y="292680"/>
            <a:ext cx="14068800" cy="765288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6640" cy="137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Corbel"/>
              </a:rPr>
              <a:t>Click to edit the title text format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6640" cy="477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640" strike="noStrike" u="none">
                <a:solidFill>
                  <a:schemeClr val="accent1"/>
                </a:solidFill>
                <a:effectLst/>
                <a:uFillTx/>
                <a:latin typeface="Corbel"/>
              </a:rPr>
              <a:t>Click to edit the outline text format</a:t>
            </a:r>
            <a:endParaRPr b="0" lang="en-US" sz="264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160" strike="noStrike" u="none">
                <a:solidFill>
                  <a:schemeClr val="accent1"/>
                </a:solidFill>
                <a:effectLst/>
                <a:uFillTx/>
                <a:latin typeface="Corbel"/>
              </a:rPr>
              <a:t>Second Outline Level</a:t>
            </a:r>
            <a:endParaRPr b="0" lang="en-US" sz="216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920" strike="noStrike" u="none">
                <a:solidFill>
                  <a:schemeClr val="accent1"/>
                </a:solidFill>
                <a:effectLst/>
                <a:uFillTx/>
                <a:latin typeface="Corbel"/>
              </a:rPr>
              <a:t>Third Outline Level</a:t>
            </a:r>
            <a:endParaRPr b="0" lang="en-US" sz="192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920" strike="noStrike" u="none">
                <a:solidFill>
                  <a:schemeClr val="accent1"/>
                </a:solidFill>
                <a:effectLst/>
                <a:uFillTx/>
                <a:latin typeface="Corbel"/>
              </a:rPr>
              <a:t>Fourth Outline Level</a:t>
            </a:r>
            <a:endParaRPr b="0" lang="en-US" sz="192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accent1"/>
                </a:solidFill>
                <a:effectLst/>
                <a:uFillTx/>
                <a:latin typeface="Corbel"/>
              </a:rPr>
              <a:t>Fifth Outline Level</a:t>
            </a:r>
            <a:endParaRPr b="0" lang="en-US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accent1"/>
                </a:solidFill>
                <a:effectLst/>
                <a:uFillTx/>
                <a:latin typeface="Corbel"/>
              </a:rPr>
              <a:t>Sixth Outline Level</a:t>
            </a:r>
            <a:endParaRPr b="0" lang="en-US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accent1"/>
                </a:solidFill>
                <a:effectLst/>
                <a:uFillTx/>
                <a:latin typeface="Corbel"/>
              </a:rPr>
              <a:t>Seventh Outline Level</a:t>
            </a:r>
            <a:endParaRPr b="0" lang="en-US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Rectangle 6"/>
          <p:cNvSpPr/>
          <p:nvPr/>
        </p:nvSpPr>
        <p:spPr>
          <a:xfrm>
            <a:off x="277200" y="292680"/>
            <a:ext cx="14068800" cy="765288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6640" cy="137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Corbel"/>
              </a:rPr>
              <a:t>Click to edit the title text format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6640" cy="477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640" strike="noStrike" u="none">
                <a:solidFill>
                  <a:schemeClr val="accent1"/>
                </a:solidFill>
                <a:effectLst/>
                <a:uFillTx/>
                <a:latin typeface="Corbel"/>
              </a:rPr>
              <a:t>Click to edit the outline text format</a:t>
            </a:r>
            <a:endParaRPr b="0" lang="en-US" sz="264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160" strike="noStrike" u="none">
                <a:solidFill>
                  <a:schemeClr val="accent1"/>
                </a:solidFill>
                <a:effectLst/>
                <a:uFillTx/>
                <a:latin typeface="Corbel"/>
              </a:rPr>
              <a:t>Second Outline Level</a:t>
            </a:r>
            <a:endParaRPr b="0" lang="en-US" sz="216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920" strike="noStrike" u="none">
                <a:solidFill>
                  <a:schemeClr val="accent1"/>
                </a:solidFill>
                <a:effectLst/>
                <a:uFillTx/>
                <a:latin typeface="Corbel"/>
              </a:rPr>
              <a:t>Third Outline Level</a:t>
            </a:r>
            <a:endParaRPr b="0" lang="en-US" sz="192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920" strike="noStrike" u="none">
                <a:solidFill>
                  <a:schemeClr val="accent1"/>
                </a:solidFill>
                <a:effectLst/>
                <a:uFillTx/>
                <a:latin typeface="Corbel"/>
              </a:rPr>
              <a:t>Fourth Outline Level</a:t>
            </a:r>
            <a:endParaRPr b="0" lang="en-US" sz="192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accent1"/>
                </a:solidFill>
                <a:effectLst/>
                <a:uFillTx/>
                <a:latin typeface="Corbel"/>
              </a:rPr>
              <a:t>Fifth Outline Level</a:t>
            </a:r>
            <a:endParaRPr b="0" lang="en-US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accent1"/>
                </a:solidFill>
                <a:effectLst/>
                <a:uFillTx/>
                <a:latin typeface="Corbel"/>
              </a:rPr>
              <a:t>Sixth Outline Level</a:t>
            </a:r>
            <a:endParaRPr b="0" lang="en-US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accent1"/>
                </a:solidFill>
                <a:effectLst/>
                <a:uFillTx/>
                <a:latin typeface="Corbel"/>
              </a:rPr>
              <a:t>Seventh Outline Level</a:t>
            </a:r>
            <a:endParaRPr b="0" lang="en-US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Rectangle 6"/>
          <p:cNvSpPr/>
          <p:nvPr/>
        </p:nvSpPr>
        <p:spPr>
          <a:xfrm>
            <a:off x="277200" y="292680"/>
            <a:ext cx="14068800" cy="765288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6640" cy="137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Corbel"/>
              </a:rPr>
              <a:t>Click to edit the title text format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6640" cy="477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640" strike="noStrike" u="none">
                <a:solidFill>
                  <a:schemeClr val="accent1"/>
                </a:solidFill>
                <a:effectLst/>
                <a:uFillTx/>
                <a:latin typeface="Corbel"/>
              </a:rPr>
              <a:t>Click to edit the outline text format</a:t>
            </a:r>
            <a:endParaRPr b="0" lang="en-US" sz="264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160" strike="noStrike" u="none">
                <a:solidFill>
                  <a:schemeClr val="accent1"/>
                </a:solidFill>
                <a:effectLst/>
                <a:uFillTx/>
                <a:latin typeface="Corbel"/>
              </a:rPr>
              <a:t>Second Outline Level</a:t>
            </a:r>
            <a:endParaRPr b="0" lang="en-US" sz="216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920" strike="noStrike" u="none">
                <a:solidFill>
                  <a:schemeClr val="accent1"/>
                </a:solidFill>
                <a:effectLst/>
                <a:uFillTx/>
                <a:latin typeface="Corbel"/>
              </a:rPr>
              <a:t>Third Outline Level</a:t>
            </a:r>
            <a:endParaRPr b="0" lang="en-US" sz="192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920" strike="noStrike" u="none">
                <a:solidFill>
                  <a:schemeClr val="accent1"/>
                </a:solidFill>
                <a:effectLst/>
                <a:uFillTx/>
                <a:latin typeface="Corbel"/>
              </a:rPr>
              <a:t>Fourth Outline Level</a:t>
            </a:r>
            <a:endParaRPr b="0" lang="en-US" sz="192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accent1"/>
                </a:solidFill>
                <a:effectLst/>
                <a:uFillTx/>
                <a:latin typeface="Corbel"/>
              </a:rPr>
              <a:t>Fifth Outline Level</a:t>
            </a:r>
            <a:endParaRPr b="0" lang="en-US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accent1"/>
                </a:solidFill>
                <a:effectLst/>
                <a:uFillTx/>
                <a:latin typeface="Corbel"/>
              </a:rPr>
              <a:t>Sixth Outline Level</a:t>
            </a:r>
            <a:endParaRPr b="0" lang="en-US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accent1"/>
                </a:solidFill>
                <a:effectLst/>
                <a:uFillTx/>
                <a:latin typeface="Corbel"/>
              </a:rPr>
              <a:t>Seventh Outline Level</a:t>
            </a:r>
            <a:endParaRPr b="0" lang="en-US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6"/>
          <p:cNvSpPr/>
          <p:nvPr/>
        </p:nvSpPr>
        <p:spPr>
          <a:xfrm>
            <a:off x="277200" y="292680"/>
            <a:ext cx="14068800" cy="765288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6640" cy="137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Corbel"/>
              </a:rPr>
              <a:t>Click to edit the title text format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6640" cy="477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640" strike="noStrike" u="none">
                <a:solidFill>
                  <a:schemeClr val="accent1"/>
                </a:solidFill>
                <a:effectLst/>
                <a:uFillTx/>
                <a:latin typeface="Corbel"/>
              </a:rPr>
              <a:t>Click to edit the outline text format</a:t>
            </a:r>
            <a:endParaRPr b="0" lang="en-US" sz="264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160" strike="noStrike" u="none">
                <a:solidFill>
                  <a:schemeClr val="accent1"/>
                </a:solidFill>
                <a:effectLst/>
                <a:uFillTx/>
                <a:latin typeface="Corbel"/>
              </a:rPr>
              <a:t>Second Outline Level</a:t>
            </a:r>
            <a:endParaRPr b="0" lang="en-US" sz="216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920" strike="noStrike" u="none">
                <a:solidFill>
                  <a:schemeClr val="accent1"/>
                </a:solidFill>
                <a:effectLst/>
                <a:uFillTx/>
                <a:latin typeface="Corbel"/>
              </a:rPr>
              <a:t>Third Outline Level</a:t>
            </a:r>
            <a:endParaRPr b="0" lang="en-US" sz="192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920" strike="noStrike" u="none">
                <a:solidFill>
                  <a:schemeClr val="accent1"/>
                </a:solidFill>
                <a:effectLst/>
                <a:uFillTx/>
                <a:latin typeface="Corbel"/>
              </a:rPr>
              <a:t>Fourth Outline Level</a:t>
            </a:r>
            <a:endParaRPr b="0" lang="en-US" sz="192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accent1"/>
                </a:solidFill>
                <a:effectLst/>
                <a:uFillTx/>
                <a:latin typeface="Corbel"/>
              </a:rPr>
              <a:t>Fifth Outline Level</a:t>
            </a:r>
            <a:endParaRPr b="0" lang="en-US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accent1"/>
                </a:solidFill>
                <a:effectLst/>
                <a:uFillTx/>
                <a:latin typeface="Corbel"/>
              </a:rPr>
              <a:t>Sixth Outline Level</a:t>
            </a:r>
            <a:endParaRPr b="0" lang="en-US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accent1"/>
                </a:solidFill>
                <a:effectLst/>
                <a:uFillTx/>
                <a:latin typeface="Corbel"/>
              </a:rPr>
              <a:t>Seventh Outline Level</a:t>
            </a:r>
            <a:endParaRPr b="0" lang="en-US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Rectangle 6"/>
          <p:cNvSpPr/>
          <p:nvPr/>
        </p:nvSpPr>
        <p:spPr>
          <a:xfrm>
            <a:off x="277200" y="292680"/>
            <a:ext cx="14068800" cy="765288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6640" cy="137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Corbel"/>
              </a:rPr>
              <a:t>Click to edit the title text format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6640" cy="477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640" strike="noStrike" u="none">
                <a:solidFill>
                  <a:schemeClr val="accent1"/>
                </a:solidFill>
                <a:effectLst/>
                <a:uFillTx/>
                <a:latin typeface="Corbel"/>
              </a:rPr>
              <a:t>Click to edit the outline text format</a:t>
            </a:r>
            <a:endParaRPr b="0" lang="en-US" sz="264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160" strike="noStrike" u="none">
                <a:solidFill>
                  <a:schemeClr val="accent1"/>
                </a:solidFill>
                <a:effectLst/>
                <a:uFillTx/>
                <a:latin typeface="Corbel"/>
              </a:rPr>
              <a:t>Second Outline Level</a:t>
            </a:r>
            <a:endParaRPr b="0" lang="en-US" sz="216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920" strike="noStrike" u="none">
                <a:solidFill>
                  <a:schemeClr val="accent1"/>
                </a:solidFill>
                <a:effectLst/>
                <a:uFillTx/>
                <a:latin typeface="Corbel"/>
              </a:rPr>
              <a:t>Third Outline Level</a:t>
            </a:r>
            <a:endParaRPr b="0" lang="en-US" sz="192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920" strike="noStrike" u="none">
                <a:solidFill>
                  <a:schemeClr val="accent1"/>
                </a:solidFill>
                <a:effectLst/>
                <a:uFillTx/>
                <a:latin typeface="Corbel"/>
              </a:rPr>
              <a:t>Fourth Outline Level</a:t>
            </a:r>
            <a:endParaRPr b="0" lang="en-US" sz="192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accent1"/>
                </a:solidFill>
                <a:effectLst/>
                <a:uFillTx/>
                <a:latin typeface="Corbel"/>
              </a:rPr>
              <a:t>Fifth Outline Level</a:t>
            </a:r>
            <a:endParaRPr b="0" lang="en-US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accent1"/>
                </a:solidFill>
                <a:effectLst/>
                <a:uFillTx/>
                <a:latin typeface="Corbel"/>
              </a:rPr>
              <a:t>Sixth Outline Level</a:t>
            </a:r>
            <a:endParaRPr b="0" lang="en-US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accent1"/>
                </a:solidFill>
                <a:effectLst/>
                <a:uFillTx/>
                <a:latin typeface="Corbel"/>
              </a:rPr>
              <a:t>Seventh Outline Level</a:t>
            </a:r>
            <a:endParaRPr b="0" lang="en-US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Rectangle 6"/>
          <p:cNvSpPr/>
          <p:nvPr/>
        </p:nvSpPr>
        <p:spPr>
          <a:xfrm>
            <a:off x="277200" y="292680"/>
            <a:ext cx="14068800" cy="765288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6640" cy="137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Corbel"/>
              </a:rPr>
              <a:t>Click to edit the title text format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6640" cy="477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640" strike="noStrike" u="none">
                <a:solidFill>
                  <a:schemeClr val="accent1"/>
                </a:solidFill>
                <a:effectLst/>
                <a:uFillTx/>
                <a:latin typeface="Corbel"/>
              </a:rPr>
              <a:t>Click to edit the outline text format</a:t>
            </a:r>
            <a:endParaRPr b="0" lang="en-US" sz="264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160" strike="noStrike" u="none">
                <a:solidFill>
                  <a:schemeClr val="accent1"/>
                </a:solidFill>
                <a:effectLst/>
                <a:uFillTx/>
                <a:latin typeface="Corbel"/>
              </a:rPr>
              <a:t>Second Outline Level</a:t>
            </a:r>
            <a:endParaRPr b="0" lang="en-US" sz="216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920" strike="noStrike" u="none">
                <a:solidFill>
                  <a:schemeClr val="accent1"/>
                </a:solidFill>
                <a:effectLst/>
                <a:uFillTx/>
                <a:latin typeface="Corbel"/>
              </a:rPr>
              <a:t>Third Outline Level</a:t>
            </a:r>
            <a:endParaRPr b="0" lang="en-US" sz="192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920" strike="noStrike" u="none">
                <a:solidFill>
                  <a:schemeClr val="accent1"/>
                </a:solidFill>
                <a:effectLst/>
                <a:uFillTx/>
                <a:latin typeface="Corbel"/>
              </a:rPr>
              <a:t>Fourth Outline Level</a:t>
            </a:r>
            <a:endParaRPr b="0" lang="en-US" sz="192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accent1"/>
                </a:solidFill>
                <a:effectLst/>
                <a:uFillTx/>
                <a:latin typeface="Corbel"/>
              </a:rPr>
              <a:t>Fifth Outline Level</a:t>
            </a:r>
            <a:endParaRPr b="0" lang="en-US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accent1"/>
                </a:solidFill>
                <a:effectLst/>
                <a:uFillTx/>
                <a:latin typeface="Corbel"/>
              </a:rPr>
              <a:t>Sixth Outline Level</a:t>
            </a:r>
            <a:endParaRPr b="0" lang="en-US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accent1"/>
                </a:solidFill>
                <a:effectLst/>
                <a:uFillTx/>
                <a:latin typeface="Corbel"/>
              </a:rPr>
              <a:t>Seventh Outline Level</a:t>
            </a:r>
            <a:endParaRPr b="0" lang="en-US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8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/>
          <p:cNvSpPr/>
          <p:nvPr/>
        </p:nvSpPr>
        <p:spPr>
          <a:xfrm>
            <a:off x="277200" y="292680"/>
            <a:ext cx="14068800" cy="765288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6640" cy="137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Corbel"/>
              </a:rPr>
              <a:t>Click to edit the title text format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6640" cy="477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640" strike="noStrike" u="none">
                <a:solidFill>
                  <a:schemeClr val="accent1"/>
                </a:solidFill>
                <a:effectLst/>
                <a:uFillTx/>
                <a:latin typeface="Corbel"/>
              </a:rPr>
              <a:t>Click to edit the outline text format</a:t>
            </a:r>
            <a:endParaRPr b="0" lang="en-US" sz="264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160" strike="noStrike" u="none">
                <a:solidFill>
                  <a:schemeClr val="accent1"/>
                </a:solidFill>
                <a:effectLst/>
                <a:uFillTx/>
                <a:latin typeface="Corbel"/>
              </a:rPr>
              <a:t>Second Outline Level</a:t>
            </a:r>
            <a:endParaRPr b="0" lang="en-US" sz="216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920" strike="noStrike" u="none">
                <a:solidFill>
                  <a:schemeClr val="accent1"/>
                </a:solidFill>
                <a:effectLst/>
                <a:uFillTx/>
                <a:latin typeface="Corbel"/>
              </a:rPr>
              <a:t>Third Outline Level</a:t>
            </a:r>
            <a:endParaRPr b="0" lang="en-US" sz="192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920" strike="noStrike" u="none">
                <a:solidFill>
                  <a:schemeClr val="accent1"/>
                </a:solidFill>
                <a:effectLst/>
                <a:uFillTx/>
                <a:latin typeface="Corbel"/>
              </a:rPr>
              <a:t>Fourth Outline Level</a:t>
            </a:r>
            <a:endParaRPr b="0" lang="en-US" sz="192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accent1"/>
                </a:solidFill>
                <a:effectLst/>
                <a:uFillTx/>
                <a:latin typeface="Corbel"/>
              </a:rPr>
              <a:t>Fifth Outline Level</a:t>
            </a:r>
            <a:endParaRPr b="0" lang="en-US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accent1"/>
                </a:solidFill>
                <a:effectLst/>
                <a:uFillTx/>
                <a:latin typeface="Corbel"/>
              </a:rPr>
              <a:t>Sixth Outline Level</a:t>
            </a:r>
            <a:endParaRPr b="0" lang="en-US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accent1"/>
                </a:solidFill>
                <a:effectLst/>
                <a:uFillTx/>
                <a:latin typeface="Corbel"/>
              </a:rPr>
              <a:t>Seventh Outline Level</a:t>
            </a:r>
            <a:endParaRPr b="0" lang="en-US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 and Content"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6"/>
          <p:cNvSpPr/>
          <p:nvPr/>
        </p:nvSpPr>
        <p:spPr>
          <a:xfrm>
            <a:off x="277200" y="292680"/>
            <a:ext cx="14068800" cy="765288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1371600" y="731520"/>
            <a:ext cx="11849760" cy="1626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109728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5280" strike="noStrike" u="none">
                <a:solidFill>
                  <a:schemeClr val="accent1"/>
                </a:solidFill>
                <a:effectLst/>
                <a:uFillTx/>
                <a:latin typeface="Corbel"/>
              </a:rPr>
              <a:t>Click to edit Master title style</a:t>
            </a:r>
            <a:endParaRPr b="0" lang="en-US" sz="528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1371600" y="2468880"/>
            <a:ext cx="11846880" cy="4845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74320" indent="-219600" defTabSz="1097280">
              <a:lnSpc>
                <a:spcPct val="90000"/>
              </a:lnSpc>
              <a:spcBef>
                <a:spcPts val="1681"/>
              </a:spcBef>
              <a:buClr>
                <a:srgbClr val="a6b727"/>
              </a:buClr>
              <a:buSzPct val="80000"/>
              <a:buFont typeface="Corbel"/>
              <a:buChar char="•"/>
            </a:pPr>
            <a:r>
              <a:rPr b="0" lang="en-US" sz="2640" strike="noStrike" u="none">
                <a:solidFill>
                  <a:schemeClr val="accent1"/>
                </a:solidFill>
                <a:effectLst/>
                <a:uFillTx/>
                <a:latin typeface="Corbel"/>
              </a:rPr>
              <a:t>Click to edit Master text styles</a:t>
            </a:r>
            <a:endParaRPr b="0" lang="en-US" sz="264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548640" indent="-219600" defTabSz="1097280">
              <a:lnSpc>
                <a:spcPct val="90000"/>
              </a:lnSpc>
              <a:spcBef>
                <a:spcPts val="241"/>
              </a:spcBef>
              <a:spcAft>
                <a:spcPts val="479"/>
              </a:spcAft>
              <a:buClr>
                <a:srgbClr val="a6b727"/>
              </a:buClr>
              <a:buSzPct val="80000"/>
              <a:buFont typeface="Corbel"/>
              <a:buChar char="•"/>
            </a:pPr>
            <a:r>
              <a:rPr b="0" lang="en-US" sz="2400" strike="noStrike" u="none">
                <a:solidFill>
                  <a:schemeClr val="accent1"/>
                </a:solidFill>
                <a:effectLst/>
                <a:uFillTx/>
                <a:latin typeface="Corbel"/>
              </a:rPr>
              <a:t>Second level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877680" indent="-219600" defTabSz="1097280">
              <a:lnSpc>
                <a:spcPct val="90000"/>
              </a:lnSpc>
              <a:spcBef>
                <a:spcPts val="241"/>
              </a:spcBef>
              <a:spcAft>
                <a:spcPts val="479"/>
              </a:spcAft>
              <a:buClr>
                <a:srgbClr val="a6b727"/>
              </a:buClr>
              <a:buSzPct val="80000"/>
              <a:buFont typeface="Corbel"/>
              <a:buChar char="•"/>
            </a:pPr>
            <a:r>
              <a:rPr b="0" lang="en-US" sz="2160" strike="noStrike" u="none">
                <a:solidFill>
                  <a:schemeClr val="accent1"/>
                </a:solidFill>
                <a:effectLst/>
                <a:uFillTx/>
                <a:latin typeface="Corbel"/>
              </a:rPr>
              <a:t>Third level</a:t>
            </a:r>
            <a:endParaRPr b="0" lang="en-US" sz="216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207080" indent="-219600" defTabSz="1097280">
              <a:lnSpc>
                <a:spcPct val="90000"/>
              </a:lnSpc>
              <a:spcBef>
                <a:spcPts val="241"/>
              </a:spcBef>
              <a:spcAft>
                <a:spcPts val="479"/>
              </a:spcAft>
              <a:buClr>
                <a:srgbClr val="a6b727"/>
              </a:buClr>
              <a:buSzPct val="80000"/>
              <a:buFont typeface="Corbel"/>
              <a:buChar char="•"/>
            </a:pPr>
            <a:r>
              <a:rPr b="0" lang="en-US" sz="1920" strike="noStrike" u="none">
                <a:solidFill>
                  <a:schemeClr val="accent1"/>
                </a:solidFill>
                <a:effectLst/>
                <a:uFillTx/>
                <a:latin typeface="Corbel"/>
              </a:rPr>
              <a:t>Fourth level</a:t>
            </a:r>
            <a:endParaRPr b="0" lang="en-US" sz="192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1536120" indent="-219600" defTabSz="1097280">
              <a:lnSpc>
                <a:spcPct val="90000"/>
              </a:lnSpc>
              <a:spcBef>
                <a:spcPts val="241"/>
              </a:spcBef>
              <a:spcAft>
                <a:spcPts val="479"/>
              </a:spcAft>
              <a:buClr>
                <a:srgbClr val="a6b727"/>
              </a:buClr>
              <a:buSzPct val="80000"/>
              <a:buFont typeface="Corbel"/>
              <a:buChar char="•"/>
            </a:pPr>
            <a:r>
              <a:rPr b="0" lang="en-US" sz="1920" strike="noStrike" u="none">
                <a:solidFill>
                  <a:schemeClr val="accent1"/>
                </a:solidFill>
                <a:effectLst/>
                <a:uFillTx/>
                <a:latin typeface="Corbel"/>
              </a:rPr>
              <a:t>Fifth level</a:t>
            </a:r>
            <a:endParaRPr b="0" lang="en-US" sz="192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 type="dt" idx="1"/>
          </p:nvPr>
        </p:nvSpPr>
        <p:spPr>
          <a:xfrm>
            <a:off x="1371600" y="7468560"/>
            <a:ext cx="2794320" cy="437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457200">
              <a:lnSpc>
                <a:spcPct val="100000"/>
              </a:lnSpc>
              <a:buNone/>
              <a:tabLst>
                <a:tab algn="l" pos="0"/>
              </a:tabLst>
              <a:defRPr b="0" lang="en-US" sz="1440" strike="noStrike" u="none">
                <a:solidFill>
                  <a:schemeClr val="accent1"/>
                </a:solidFill>
                <a:effectLst/>
                <a:uFillTx/>
                <a:latin typeface="Corbel"/>
              </a:defRPr>
            </a:lvl1pPr>
          </a:lstStyle>
          <a:p>
            <a:pPr indent="0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40" strike="noStrike" u="none">
                <a:solidFill>
                  <a:schemeClr val="accent1"/>
                </a:solidFill>
                <a:effectLst/>
                <a:uFillTx/>
                <a:latin typeface="Corbel"/>
              </a:rPr>
              <a:t>&lt;date/time&gt;</a:t>
            </a:r>
            <a:endParaRPr b="0" lang="en-US" sz="144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3" name="PlaceHolder 4"/>
          <p:cNvSpPr>
            <a:spLocks noGrp="1"/>
          </p:cNvSpPr>
          <p:nvPr>
            <p:ph type="ftr" idx="2"/>
          </p:nvPr>
        </p:nvSpPr>
        <p:spPr>
          <a:xfrm>
            <a:off x="4739040" y="7468560"/>
            <a:ext cx="5660640" cy="437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lnSpc>
                <a:spcPct val="100000"/>
              </a:lnSpc>
              <a:buNone/>
              <a:tabLst>
                <a:tab algn="l" pos="0"/>
              </a:tabLst>
              <a:defRPr b="0" lang="en-US" sz="1440" strike="noStrike" u="none">
                <a:solidFill>
                  <a:schemeClr val="accent1"/>
                </a:solidFill>
                <a:effectLst/>
                <a:uFillTx/>
                <a:latin typeface="Corbel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40" strike="noStrike" u="none">
                <a:solidFill>
                  <a:schemeClr val="accent1"/>
                </a:solidFill>
                <a:effectLst/>
                <a:uFillTx/>
                <a:latin typeface="Corbel"/>
              </a:rPr>
              <a:t>&lt;footer&gt;</a:t>
            </a:r>
            <a:endParaRPr b="0" lang="en-US" sz="144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4" name="PlaceHolder 5"/>
          <p:cNvSpPr>
            <a:spLocks noGrp="1"/>
          </p:cNvSpPr>
          <p:nvPr>
            <p:ph type="sldNum" idx="3"/>
          </p:nvPr>
        </p:nvSpPr>
        <p:spPr>
          <a:xfrm>
            <a:off x="11195280" y="7468560"/>
            <a:ext cx="2046600" cy="437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n-US" sz="1440" strike="noStrike" u="none">
                <a:solidFill>
                  <a:schemeClr val="accent1"/>
                </a:solidFill>
                <a:effectLst/>
                <a:uFillTx/>
                <a:latin typeface="Corbel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16F27E99-1BC0-4BAB-8AF8-C06D36175DEA}" type="slidenum">
              <a:rPr b="0" lang="en-US" sz="1440" strike="noStrike" u="none">
                <a:solidFill>
                  <a:schemeClr val="accent1"/>
                </a:solidFill>
                <a:effectLst/>
                <a:uFillTx/>
                <a:latin typeface="Corbel"/>
              </a:rPr>
              <a:t>&lt;number&gt;</a:t>
            </a:fld>
            <a:endParaRPr b="0" lang="en-US" sz="144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9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6"/>
          <p:cNvSpPr/>
          <p:nvPr/>
        </p:nvSpPr>
        <p:spPr>
          <a:xfrm>
            <a:off x="277200" y="292680"/>
            <a:ext cx="14068800" cy="765288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6640" cy="137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Corbel"/>
              </a:rPr>
              <a:t>Click to edit the title text format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6640" cy="477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640" strike="noStrike" u="none">
                <a:solidFill>
                  <a:schemeClr val="accent1"/>
                </a:solidFill>
                <a:effectLst/>
                <a:uFillTx/>
                <a:latin typeface="Corbel"/>
              </a:rPr>
              <a:t>Click to edit the outline text format</a:t>
            </a:r>
            <a:endParaRPr b="0" lang="en-US" sz="264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160" strike="noStrike" u="none">
                <a:solidFill>
                  <a:schemeClr val="accent1"/>
                </a:solidFill>
                <a:effectLst/>
                <a:uFillTx/>
                <a:latin typeface="Corbel"/>
              </a:rPr>
              <a:t>Second Outline Level</a:t>
            </a:r>
            <a:endParaRPr b="0" lang="en-US" sz="216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920" strike="noStrike" u="none">
                <a:solidFill>
                  <a:schemeClr val="accent1"/>
                </a:solidFill>
                <a:effectLst/>
                <a:uFillTx/>
                <a:latin typeface="Corbel"/>
              </a:rPr>
              <a:t>Third Outline Level</a:t>
            </a:r>
            <a:endParaRPr b="0" lang="en-US" sz="192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920" strike="noStrike" u="none">
                <a:solidFill>
                  <a:schemeClr val="accent1"/>
                </a:solidFill>
                <a:effectLst/>
                <a:uFillTx/>
                <a:latin typeface="Corbel"/>
              </a:rPr>
              <a:t>Fourth Outline Level</a:t>
            </a:r>
            <a:endParaRPr b="0" lang="en-US" sz="192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accent1"/>
                </a:solidFill>
                <a:effectLst/>
                <a:uFillTx/>
                <a:latin typeface="Corbel"/>
              </a:rPr>
              <a:t>Fifth Outline Level</a:t>
            </a:r>
            <a:endParaRPr b="0" lang="en-US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accent1"/>
                </a:solidFill>
                <a:effectLst/>
                <a:uFillTx/>
                <a:latin typeface="Corbel"/>
              </a:rPr>
              <a:t>Sixth Outline Level</a:t>
            </a:r>
            <a:endParaRPr b="0" lang="en-US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accent1"/>
                </a:solidFill>
                <a:effectLst/>
                <a:uFillTx/>
                <a:latin typeface="Corbel"/>
              </a:rPr>
              <a:t>Seventh Outline Level</a:t>
            </a:r>
            <a:endParaRPr b="0" lang="en-US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10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6"/>
          <p:cNvSpPr/>
          <p:nvPr/>
        </p:nvSpPr>
        <p:spPr>
          <a:xfrm>
            <a:off x="277200" y="292680"/>
            <a:ext cx="14068800" cy="765288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4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3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Second Outline Level</a:t>
            </a:r>
            <a:endParaRPr b="0" lang="en-US" sz="2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Third Outline Level</a:t>
            </a:r>
            <a:endParaRPr b="0" lang="en-US" sz="2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Fourth Outline Level</a:t>
            </a:r>
            <a:endParaRPr b="0" lang="en-US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Fifth Outline Level</a:t>
            </a:r>
            <a:endParaRPr b="0" lang="en-US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Sixth Outline Level</a:t>
            </a:r>
            <a:endParaRPr b="0" lang="en-US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Seventh Outline Level</a:t>
            </a:r>
            <a:endParaRPr b="0" lang="en-US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ection Header"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6"/>
          <p:cNvSpPr/>
          <p:nvPr/>
        </p:nvSpPr>
        <p:spPr>
          <a:xfrm>
            <a:off x="277200" y="292680"/>
            <a:ext cx="14068800" cy="765288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1327680" y="1408320"/>
            <a:ext cx="11959560" cy="3510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algn="ctr" defTabSz="1097280">
              <a:lnSpc>
                <a:spcPct val="85000"/>
              </a:lnSpc>
              <a:buNone/>
              <a:tabLst>
                <a:tab algn="l" pos="0"/>
              </a:tabLst>
            </a:pPr>
            <a:r>
              <a:rPr b="0" lang="en-US" sz="8640" strike="noStrike" u="none" cap="all">
                <a:solidFill>
                  <a:schemeClr val="accent1"/>
                </a:solidFill>
                <a:effectLst/>
                <a:uFillTx/>
                <a:latin typeface="Corbel"/>
              </a:rPr>
              <a:t>Click to edit Master title style</a:t>
            </a:r>
            <a:endParaRPr b="0" lang="en-US" sz="864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2052000" y="4985280"/>
            <a:ext cx="10522080" cy="1635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algn="ctr" defTabSz="1097280">
              <a:lnSpc>
                <a:spcPct val="90000"/>
              </a:lnSpc>
              <a:spcBef>
                <a:spcPts val="1681"/>
              </a:spcBef>
              <a:buNone/>
              <a:tabLst>
                <a:tab algn="l" pos="0"/>
              </a:tabLst>
            </a:pPr>
            <a:r>
              <a:rPr b="0" lang="en-US" sz="2640" strike="noStrike" u="none">
                <a:solidFill>
                  <a:schemeClr val="accent1"/>
                </a:solidFill>
                <a:effectLst/>
                <a:uFillTx/>
                <a:latin typeface="Corbel"/>
              </a:rPr>
              <a:t>Click to edit Master text styles</a:t>
            </a:r>
            <a:endParaRPr b="0" lang="en-US" sz="264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dt" idx="4"/>
          </p:nvPr>
        </p:nvSpPr>
        <p:spPr>
          <a:xfrm>
            <a:off x="1371600" y="7468560"/>
            <a:ext cx="2794320" cy="437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457200">
              <a:lnSpc>
                <a:spcPct val="100000"/>
              </a:lnSpc>
              <a:buNone/>
              <a:tabLst>
                <a:tab algn="l" pos="0"/>
              </a:tabLst>
              <a:defRPr b="0" lang="en-US" sz="1440" strike="noStrike" u="none">
                <a:solidFill>
                  <a:schemeClr val="accent1"/>
                </a:solidFill>
                <a:effectLst/>
                <a:uFillTx/>
                <a:latin typeface="Corbel"/>
              </a:defRPr>
            </a:lvl1pPr>
          </a:lstStyle>
          <a:p>
            <a:pPr indent="0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40" strike="noStrike" u="none">
                <a:solidFill>
                  <a:schemeClr val="accent1"/>
                </a:solidFill>
                <a:effectLst/>
                <a:uFillTx/>
                <a:latin typeface="Corbel"/>
              </a:rPr>
              <a:t>&lt;date/time&gt;</a:t>
            </a:r>
            <a:endParaRPr b="0" lang="en-US" sz="144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ftr" idx="5"/>
          </p:nvPr>
        </p:nvSpPr>
        <p:spPr>
          <a:xfrm>
            <a:off x="4739040" y="7468560"/>
            <a:ext cx="5660640" cy="437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lnSpc>
                <a:spcPct val="100000"/>
              </a:lnSpc>
              <a:buNone/>
              <a:tabLst>
                <a:tab algn="l" pos="0"/>
              </a:tabLst>
              <a:defRPr b="0" lang="en-US" sz="1440" strike="noStrike" u="none">
                <a:solidFill>
                  <a:schemeClr val="accent1"/>
                </a:solidFill>
                <a:effectLst/>
                <a:uFillTx/>
                <a:latin typeface="Corbel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40" strike="noStrike" u="none">
                <a:solidFill>
                  <a:schemeClr val="accent1"/>
                </a:solidFill>
                <a:effectLst/>
                <a:uFillTx/>
                <a:latin typeface="Corbel"/>
              </a:rPr>
              <a:t>&lt;footer&gt;</a:t>
            </a:r>
            <a:endParaRPr b="0" lang="en-US" sz="144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6" name="PlaceHolder 5"/>
          <p:cNvSpPr>
            <a:spLocks noGrp="1"/>
          </p:cNvSpPr>
          <p:nvPr>
            <p:ph type="sldNum" idx="6"/>
          </p:nvPr>
        </p:nvSpPr>
        <p:spPr>
          <a:xfrm>
            <a:off x="11195280" y="7468560"/>
            <a:ext cx="2046600" cy="437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n-US" sz="1440" strike="noStrike" u="none">
                <a:solidFill>
                  <a:schemeClr val="accent1"/>
                </a:solidFill>
                <a:effectLst/>
                <a:uFillTx/>
                <a:latin typeface="Corbel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AFAC5F99-15ED-4EFF-8811-E96CC4F26F1F}" type="slidenum">
              <a:rPr b="0" lang="en-US" sz="1440" strike="noStrike" u="none">
                <a:solidFill>
                  <a:schemeClr val="accent1"/>
                </a:solidFill>
                <a:effectLst/>
                <a:uFillTx/>
                <a:latin typeface="Corbel"/>
              </a:rPr>
              <a:t>&lt;number&gt;</a:t>
            </a:fld>
            <a:endParaRPr b="0" lang="en-US" sz="144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cxnSp>
        <p:nvCxnSpPr>
          <p:cNvPr id="27" name="Straight Connector 6"/>
          <p:cNvCxnSpPr/>
          <p:nvPr/>
        </p:nvCxnSpPr>
        <p:spPr>
          <a:xfrm>
            <a:off x="2377440" y="4824360"/>
            <a:ext cx="9876240" cy="720"/>
          </a:xfrm>
          <a:prstGeom prst="straightConnector1">
            <a:avLst/>
          </a:prstGeom>
          <a:ln w="0">
            <a:solidFill>
              <a:srgbClr val="a6b727"/>
            </a:solidFill>
          </a:ln>
        </p:spPr>
      </p:cxn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wo Content"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6"/>
          <p:cNvSpPr/>
          <p:nvPr/>
        </p:nvSpPr>
        <p:spPr>
          <a:xfrm>
            <a:off x="277200" y="292680"/>
            <a:ext cx="14068800" cy="765288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1371600" y="731520"/>
            <a:ext cx="11849760" cy="1626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109728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5280" strike="noStrike" u="none">
                <a:solidFill>
                  <a:schemeClr val="accent1"/>
                </a:solidFill>
                <a:effectLst/>
                <a:uFillTx/>
                <a:latin typeface="Corbel"/>
              </a:rPr>
              <a:t>Click to edit Master title style</a:t>
            </a:r>
            <a:endParaRPr b="0" lang="en-US" sz="528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1371600" y="2468880"/>
            <a:ext cx="5705280" cy="4827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74320" indent="-219600" defTabSz="1097280">
              <a:lnSpc>
                <a:spcPct val="90000"/>
              </a:lnSpc>
              <a:spcBef>
                <a:spcPts val="1681"/>
              </a:spcBef>
              <a:buClr>
                <a:srgbClr val="a6b727"/>
              </a:buClr>
              <a:buSzPct val="80000"/>
              <a:buFont typeface="Corbel"/>
              <a:buChar char="•"/>
            </a:pPr>
            <a:r>
              <a:rPr b="0" lang="en-US" sz="2640" strike="noStrike" u="none">
                <a:solidFill>
                  <a:schemeClr val="accent1"/>
                </a:solidFill>
                <a:effectLst/>
                <a:uFillTx/>
                <a:latin typeface="Corbel"/>
              </a:rPr>
              <a:t>Click to edit Master text styles</a:t>
            </a:r>
            <a:endParaRPr b="0" lang="en-US" sz="264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548640" indent="-219600" defTabSz="1097280">
              <a:lnSpc>
                <a:spcPct val="90000"/>
              </a:lnSpc>
              <a:spcBef>
                <a:spcPts val="241"/>
              </a:spcBef>
              <a:spcAft>
                <a:spcPts val="479"/>
              </a:spcAft>
              <a:buClr>
                <a:srgbClr val="a6b727"/>
              </a:buClr>
              <a:buSzPct val="80000"/>
              <a:buFont typeface="Corbel"/>
              <a:buChar char="•"/>
            </a:pPr>
            <a:r>
              <a:rPr b="0" lang="en-US" sz="2400" strike="noStrike" u="none">
                <a:solidFill>
                  <a:schemeClr val="accent1"/>
                </a:solidFill>
                <a:effectLst/>
                <a:uFillTx/>
                <a:latin typeface="Corbel"/>
              </a:rPr>
              <a:t>Second level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877680" indent="-219600" defTabSz="1097280">
              <a:lnSpc>
                <a:spcPct val="90000"/>
              </a:lnSpc>
              <a:spcBef>
                <a:spcPts val="241"/>
              </a:spcBef>
              <a:spcAft>
                <a:spcPts val="479"/>
              </a:spcAft>
              <a:buClr>
                <a:srgbClr val="a6b727"/>
              </a:buClr>
              <a:buSzPct val="80000"/>
              <a:buFont typeface="Corbel"/>
              <a:buChar char="•"/>
            </a:pPr>
            <a:r>
              <a:rPr b="0" lang="en-US" sz="2160" strike="noStrike" u="none">
                <a:solidFill>
                  <a:schemeClr val="accent1"/>
                </a:solidFill>
                <a:effectLst/>
                <a:uFillTx/>
                <a:latin typeface="Corbel"/>
              </a:rPr>
              <a:t>Third level</a:t>
            </a:r>
            <a:endParaRPr b="0" lang="en-US" sz="216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207080" indent="-219600" defTabSz="1097280">
              <a:lnSpc>
                <a:spcPct val="90000"/>
              </a:lnSpc>
              <a:spcBef>
                <a:spcPts val="241"/>
              </a:spcBef>
              <a:spcAft>
                <a:spcPts val="479"/>
              </a:spcAft>
              <a:buClr>
                <a:srgbClr val="a6b727"/>
              </a:buClr>
              <a:buSzPct val="80000"/>
              <a:buFont typeface="Corbel"/>
              <a:buChar char="•"/>
            </a:pPr>
            <a:r>
              <a:rPr b="0" lang="en-US" sz="1920" strike="noStrike" u="none">
                <a:solidFill>
                  <a:schemeClr val="accent1"/>
                </a:solidFill>
                <a:effectLst/>
                <a:uFillTx/>
                <a:latin typeface="Corbel"/>
              </a:rPr>
              <a:t>Fourth level</a:t>
            </a:r>
            <a:endParaRPr b="0" lang="en-US" sz="192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1536120" indent="-219600" defTabSz="1097280">
              <a:lnSpc>
                <a:spcPct val="90000"/>
              </a:lnSpc>
              <a:spcBef>
                <a:spcPts val="241"/>
              </a:spcBef>
              <a:spcAft>
                <a:spcPts val="479"/>
              </a:spcAft>
              <a:buClr>
                <a:srgbClr val="a6b727"/>
              </a:buClr>
              <a:buSzPct val="80000"/>
              <a:buFont typeface="Corbel"/>
              <a:buChar char="•"/>
            </a:pPr>
            <a:r>
              <a:rPr b="0" lang="en-US" sz="1920" strike="noStrike" u="none">
                <a:solidFill>
                  <a:schemeClr val="accent1"/>
                </a:solidFill>
                <a:effectLst/>
                <a:uFillTx/>
                <a:latin typeface="Corbel"/>
              </a:rPr>
              <a:t>Fifth level</a:t>
            </a:r>
            <a:endParaRPr b="0" lang="en-US" sz="192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7521120" y="2468880"/>
            <a:ext cx="5705280" cy="4827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74320" indent="-219600" defTabSz="1097280">
              <a:lnSpc>
                <a:spcPct val="90000"/>
              </a:lnSpc>
              <a:spcBef>
                <a:spcPts val="1681"/>
              </a:spcBef>
              <a:buClr>
                <a:srgbClr val="a6b727"/>
              </a:buClr>
              <a:buSzPct val="80000"/>
              <a:buFont typeface="Corbel"/>
              <a:buChar char="•"/>
            </a:pPr>
            <a:r>
              <a:rPr b="0" lang="en-US" sz="2640" strike="noStrike" u="none">
                <a:solidFill>
                  <a:schemeClr val="accent1"/>
                </a:solidFill>
                <a:effectLst/>
                <a:uFillTx/>
                <a:latin typeface="Corbel"/>
              </a:rPr>
              <a:t>Click to edit Master text styles</a:t>
            </a:r>
            <a:endParaRPr b="0" lang="en-US" sz="264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548640" indent="-219600" defTabSz="1097280">
              <a:lnSpc>
                <a:spcPct val="90000"/>
              </a:lnSpc>
              <a:spcBef>
                <a:spcPts val="241"/>
              </a:spcBef>
              <a:spcAft>
                <a:spcPts val="479"/>
              </a:spcAft>
              <a:buClr>
                <a:srgbClr val="a6b727"/>
              </a:buClr>
              <a:buSzPct val="80000"/>
              <a:buFont typeface="Corbel"/>
              <a:buChar char="•"/>
            </a:pPr>
            <a:r>
              <a:rPr b="0" lang="en-US" sz="2400" strike="noStrike" u="none">
                <a:solidFill>
                  <a:schemeClr val="accent1"/>
                </a:solidFill>
                <a:effectLst/>
                <a:uFillTx/>
                <a:latin typeface="Corbel"/>
              </a:rPr>
              <a:t>Second level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877680" indent="-219600" defTabSz="1097280">
              <a:lnSpc>
                <a:spcPct val="90000"/>
              </a:lnSpc>
              <a:spcBef>
                <a:spcPts val="241"/>
              </a:spcBef>
              <a:spcAft>
                <a:spcPts val="479"/>
              </a:spcAft>
              <a:buClr>
                <a:srgbClr val="a6b727"/>
              </a:buClr>
              <a:buSzPct val="80000"/>
              <a:buFont typeface="Corbel"/>
              <a:buChar char="•"/>
            </a:pPr>
            <a:r>
              <a:rPr b="0" lang="en-US" sz="2160" strike="noStrike" u="none">
                <a:solidFill>
                  <a:schemeClr val="accent1"/>
                </a:solidFill>
                <a:effectLst/>
                <a:uFillTx/>
                <a:latin typeface="Corbel"/>
              </a:rPr>
              <a:t>Third level</a:t>
            </a:r>
            <a:endParaRPr b="0" lang="en-US" sz="216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207080" indent="-219600" defTabSz="1097280">
              <a:lnSpc>
                <a:spcPct val="90000"/>
              </a:lnSpc>
              <a:spcBef>
                <a:spcPts val="241"/>
              </a:spcBef>
              <a:spcAft>
                <a:spcPts val="479"/>
              </a:spcAft>
              <a:buClr>
                <a:srgbClr val="a6b727"/>
              </a:buClr>
              <a:buSzPct val="80000"/>
              <a:buFont typeface="Corbel"/>
              <a:buChar char="•"/>
            </a:pPr>
            <a:r>
              <a:rPr b="0" lang="en-US" sz="1920" strike="noStrike" u="none">
                <a:solidFill>
                  <a:schemeClr val="accent1"/>
                </a:solidFill>
                <a:effectLst/>
                <a:uFillTx/>
                <a:latin typeface="Corbel"/>
              </a:rPr>
              <a:t>Fourth level</a:t>
            </a:r>
            <a:endParaRPr b="0" lang="en-US" sz="192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1536120" indent="-219600" defTabSz="1097280">
              <a:lnSpc>
                <a:spcPct val="90000"/>
              </a:lnSpc>
              <a:spcBef>
                <a:spcPts val="241"/>
              </a:spcBef>
              <a:spcAft>
                <a:spcPts val="479"/>
              </a:spcAft>
              <a:buClr>
                <a:srgbClr val="a6b727"/>
              </a:buClr>
              <a:buSzPct val="80000"/>
              <a:buFont typeface="Corbel"/>
              <a:buChar char="•"/>
            </a:pPr>
            <a:r>
              <a:rPr b="0" lang="en-US" sz="1920" strike="noStrike" u="none">
                <a:solidFill>
                  <a:schemeClr val="accent1"/>
                </a:solidFill>
                <a:effectLst/>
                <a:uFillTx/>
                <a:latin typeface="Corbel"/>
              </a:rPr>
              <a:t>Fifth level</a:t>
            </a:r>
            <a:endParaRPr b="0" lang="en-US" sz="192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dt" idx="7"/>
          </p:nvPr>
        </p:nvSpPr>
        <p:spPr>
          <a:xfrm>
            <a:off x="1371600" y="7468560"/>
            <a:ext cx="2794320" cy="437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457200">
              <a:lnSpc>
                <a:spcPct val="100000"/>
              </a:lnSpc>
              <a:buNone/>
              <a:tabLst>
                <a:tab algn="l" pos="0"/>
              </a:tabLst>
              <a:defRPr b="0" lang="en-US" sz="1440" strike="noStrike" u="none">
                <a:solidFill>
                  <a:schemeClr val="accent1"/>
                </a:solidFill>
                <a:effectLst/>
                <a:uFillTx/>
                <a:latin typeface="Corbel"/>
              </a:defRPr>
            </a:lvl1pPr>
          </a:lstStyle>
          <a:p>
            <a:pPr indent="0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40" strike="noStrike" u="none">
                <a:solidFill>
                  <a:schemeClr val="accent1"/>
                </a:solidFill>
                <a:effectLst/>
                <a:uFillTx/>
                <a:latin typeface="Corbel"/>
              </a:rPr>
              <a:t>&lt;date/time&gt;</a:t>
            </a:r>
            <a:endParaRPr b="0" lang="en-US" sz="144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ftr" idx="8"/>
          </p:nvPr>
        </p:nvSpPr>
        <p:spPr>
          <a:xfrm>
            <a:off x="4739040" y="7468560"/>
            <a:ext cx="5660640" cy="437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lnSpc>
                <a:spcPct val="100000"/>
              </a:lnSpc>
              <a:buNone/>
              <a:tabLst>
                <a:tab algn="l" pos="0"/>
              </a:tabLst>
              <a:defRPr b="0" lang="en-US" sz="1440" strike="noStrike" u="none">
                <a:solidFill>
                  <a:schemeClr val="accent1"/>
                </a:solidFill>
                <a:effectLst/>
                <a:uFillTx/>
                <a:latin typeface="Corbel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40" strike="noStrike" u="none">
                <a:solidFill>
                  <a:schemeClr val="accent1"/>
                </a:solidFill>
                <a:effectLst/>
                <a:uFillTx/>
                <a:latin typeface="Corbel"/>
              </a:rPr>
              <a:t>&lt;footer&gt;</a:t>
            </a:r>
            <a:endParaRPr b="0" lang="en-US" sz="144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4" name="PlaceHolder 6"/>
          <p:cNvSpPr>
            <a:spLocks noGrp="1"/>
          </p:cNvSpPr>
          <p:nvPr>
            <p:ph type="sldNum" idx="9"/>
          </p:nvPr>
        </p:nvSpPr>
        <p:spPr>
          <a:xfrm>
            <a:off x="11195280" y="7468560"/>
            <a:ext cx="2046600" cy="437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n-US" sz="1440" strike="noStrike" u="none">
                <a:solidFill>
                  <a:schemeClr val="accent1"/>
                </a:solidFill>
                <a:effectLst/>
                <a:uFillTx/>
                <a:latin typeface="Corbel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00A79BBD-8DB8-47E9-B13D-7C2F1F879449}" type="slidenum">
              <a:rPr b="0" lang="en-US" sz="1440" strike="noStrike" u="none">
                <a:solidFill>
                  <a:schemeClr val="accent1"/>
                </a:solidFill>
                <a:effectLst/>
                <a:uFillTx/>
                <a:latin typeface="Corbel"/>
              </a:rPr>
              <a:t>&lt;number&gt;</a:t>
            </a:fld>
            <a:endParaRPr b="0" lang="en-US" sz="144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omparison"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6"/>
          <p:cNvSpPr/>
          <p:nvPr/>
        </p:nvSpPr>
        <p:spPr>
          <a:xfrm>
            <a:off x="277200" y="292680"/>
            <a:ext cx="14068800" cy="765288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1371600" y="731520"/>
            <a:ext cx="11849760" cy="1626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109728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5280" strike="noStrike" u="none">
                <a:solidFill>
                  <a:schemeClr val="accent1"/>
                </a:solidFill>
                <a:effectLst/>
                <a:uFillTx/>
                <a:latin typeface="Corbel"/>
              </a:rPr>
              <a:t>Click to edit Master title style</a:t>
            </a:r>
            <a:endParaRPr b="0" lang="en-US" sz="528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1371600" y="2401920"/>
            <a:ext cx="5705280" cy="932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1097280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en-US" sz="2880" strike="noStrike" u="none">
                <a:solidFill>
                  <a:schemeClr val="accent1"/>
                </a:solidFill>
                <a:effectLst/>
                <a:uFillTx/>
                <a:latin typeface="Corbel"/>
              </a:rPr>
              <a:t>Click to edit Master text styles</a:t>
            </a:r>
            <a:endParaRPr b="0" lang="en-US" sz="288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8" name="PlaceHolder 3"/>
          <p:cNvSpPr>
            <a:spLocks noGrp="1"/>
          </p:cNvSpPr>
          <p:nvPr>
            <p:ph type="body"/>
          </p:nvPr>
        </p:nvSpPr>
        <p:spPr>
          <a:xfrm>
            <a:off x="1371600" y="3265920"/>
            <a:ext cx="5705280" cy="4059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74320" indent="-219600" defTabSz="1097280">
              <a:lnSpc>
                <a:spcPct val="90000"/>
              </a:lnSpc>
              <a:spcBef>
                <a:spcPts val="1681"/>
              </a:spcBef>
              <a:buClr>
                <a:srgbClr val="a6b727"/>
              </a:buClr>
              <a:buSzPct val="80000"/>
              <a:buFont typeface="Corbel"/>
              <a:buChar char="•"/>
            </a:pPr>
            <a:r>
              <a:rPr b="0" lang="en-US" sz="2640" strike="noStrike" u="none">
                <a:solidFill>
                  <a:schemeClr val="accent1"/>
                </a:solidFill>
                <a:effectLst/>
                <a:uFillTx/>
                <a:latin typeface="Corbel"/>
              </a:rPr>
              <a:t>Click to edit Master text styles</a:t>
            </a:r>
            <a:endParaRPr b="0" lang="en-US" sz="264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548640" indent="-219600" defTabSz="1097280">
              <a:lnSpc>
                <a:spcPct val="90000"/>
              </a:lnSpc>
              <a:spcBef>
                <a:spcPts val="241"/>
              </a:spcBef>
              <a:spcAft>
                <a:spcPts val="479"/>
              </a:spcAft>
              <a:buClr>
                <a:srgbClr val="a6b727"/>
              </a:buClr>
              <a:buSzPct val="80000"/>
              <a:buFont typeface="Corbel"/>
              <a:buChar char="•"/>
            </a:pPr>
            <a:r>
              <a:rPr b="0" lang="en-US" sz="2400" strike="noStrike" u="none">
                <a:solidFill>
                  <a:schemeClr val="accent1"/>
                </a:solidFill>
                <a:effectLst/>
                <a:uFillTx/>
                <a:latin typeface="Corbel"/>
              </a:rPr>
              <a:t>Second level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877680" indent="-219600" defTabSz="1097280">
              <a:lnSpc>
                <a:spcPct val="90000"/>
              </a:lnSpc>
              <a:spcBef>
                <a:spcPts val="241"/>
              </a:spcBef>
              <a:spcAft>
                <a:spcPts val="479"/>
              </a:spcAft>
              <a:buClr>
                <a:srgbClr val="a6b727"/>
              </a:buClr>
              <a:buSzPct val="80000"/>
              <a:buFont typeface="Corbel"/>
              <a:buChar char="•"/>
            </a:pPr>
            <a:r>
              <a:rPr b="0" lang="en-US" sz="2160" strike="noStrike" u="none">
                <a:solidFill>
                  <a:schemeClr val="accent1"/>
                </a:solidFill>
                <a:effectLst/>
                <a:uFillTx/>
                <a:latin typeface="Corbel"/>
              </a:rPr>
              <a:t>Third level</a:t>
            </a:r>
            <a:endParaRPr b="0" lang="en-US" sz="216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207080" indent="-219600" defTabSz="1097280">
              <a:lnSpc>
                <a:spcPct val="90000"/>
              </a:lnSpc>
              <a:spcBef>
                <a:spcPts val="241"/>
              </a:spcBef>
              <a:spcAft>
                <a:spcPts val="479"/>
              </a:spcAft>
              <a:buClr>
                <a:srgbClr val="a6b727"/>
              </a:buClr>
              <a:buSzPct val="80000"/>
              <a:buFont typeface="Corbel"/>
              <a:buChar char="•"/>
            </a:pPr>
            <a:r>
              <a:rPr b="0" lang="en-US" sz="1920" strike="noStrike" u="none">
                <a:solidFill>
                  <a:schemeClr val="accent1"/>
                </a:solidFill>
                <a:effectLst/>
                <a:uFillTx/>
                <a:latin typeface="Corbel"/>
              </a:rPr>
              <a:t>Fourth level</a:t>
            </a:r>
            <a:endParaRPr b="0" lang="en-US" sz="192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1536120" indent="-219600" defTabSz="1097280">
              <a:lnSpc>
                <a:spcPct val="90000"/>
              </a:lnSpc>
              <a:spcBef>
                <a:spcPts val="241"/>
              </a:spcBef>
              <a:spcAft>
                <a:spcPts val="479"/>
              </a:spcAft>
              <a:buClr>
                <a:srgbClr val="a6b727"/>
              </a:buClr>
              <a:buSzPct val="80000"/>
              <a:buFont typeface="Corbel"/>
              <a:buChar char="•"/>
            </a:pPr>
            <a:r>
              <a:rPr b="0" lang="en-US" sz="1920" strike="noStrike" u="none">
                <a:solidFill>
                  <a:schemeClr val="accent1"/>
                </a:solidFill>
                <a:effectLst/>
                <a:uFillTx/>
                <a:latin typeface="Corbel"/>
              </a:rPr>
              <a:t>Fifth level</a:t>
            </a:r>
            <a:endParaRPr b="0" lang="en-US" sz="192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9" name="PlaceHolder 4"/>
          <p:cNvSpPr>
            <a:spLocks noGrp="1"/>
          </p:cNvSpPr>
          <p:nvPr>
            <p:ph type="body"/>
          </p:nvPr>
        </p:nvSpPr>
        <p:spPr>
          <a:xfrm>
            <a:off x="7522920" y="2398680"/>
            <a:ext cx="5705280" cy="932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1097280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en-US" sz="2880" strike="noStrike" u="none">
                <a:solidFill>
                  <a:schemeClr val="accent1"/>
                </a:solidFill>
                <a:effectLst/>
                <a:uFillTx/>
                <a:latin typeface="Corbel"/>
              </a:rPr>
              <a:t>Click to edit Master text styles</a:t>
            </a:r>
            <a:endParaRPr b="0" lang="en-US" sz="288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0" name="PlaceHolder 5"/>
          <p:cNvSpPr>
            <a:spLocks noGrp="1"/>
          </p:cNvSpPr>
          <p:nvPr>
            <p:ph type="body"/>
          </p:nvPr>
        </p:nvSpPr>
        <p:spPr>
          <a:xfrm>
            <a:off x="7522920" y="3263040"/>
            <a:ext cx="5705280" cy="4059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74320" indent="-219600" defTabSz="1097280">
              <a:lnSpc>
                <a:spcPct val="90000"/>
              </a:lnSpc>
              <a:spcBef>
                <a:spcPts val="1681"/>
              </a:spcBef>
              <a:buClr>
                <a:srgbClr val="a6b727"/>
              </a:buClr>
              <a:buSzPct val="80000"/>
              <a:buFont typeface="Corbel"/>
              <a:buChar char="•"/>
            </a:pPr>
            <a:r>
              <a:rPr b="0" lang="en-US" sz="2640" strike="noStrike" u="none">
                <a:solidFill>
                  <a:schemeClr val="accent1"/>
                </a:solidFill>
                <a:effectLst/>
                <a:uFillTx/>
                <a:latin typeface="Corbel"/>
              </a:rPr>
              <a:t>Click to edit Master text styles</a:t>
            </a:r>
            <a:endParaRPr b="0" lang="en-US" sz="264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548640" indent="-219600" defTabSz="1097280">
              <a:lnSpc>
                <a:spcPct val="90000"/>
              </a:lnSpc>
              <a:spcBef>
                <a:spcPts val="241"/>
              </a:spcBef>
              <a:spcAft>
                <a:spcPts val="479"/>
              </a:spcAft>
              <a:buClr>
                <a:srgbClr val="a6b727"/>
              </a:buClr>
              <a:buSzPct val="80000"/>
              <a:buFont typeface="Corbel"/>
              <a:buChar char="•"/>
            </a:pPr>
            <a:r>
              <a:rPr b="0" lang="en-US" sz="2400" strike="noStrike" u="none">
                <a:solidFill>
                  <a:schemeClr val="accent1"/>
                </a:solidFill>
                <a:effectLst/>
                <a:uFillTx/>
                <a:latin typeface="Corbel"/>
              </a:rPr>
              <a:t>Second level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877680" indent="-219600" defTabSz="1097280">
              <a:lnSpc>
                <a:spcPct val="90000"/>
              </a:lnSpc>
              <a:spcBef>
                <a:spcPts val="241"/>
              </a:spcBef>
              <a:spcAft>
                <a:spcPts val="479"/>
              </a:spcAft>
              <a:buClr>
                <a:srgbClr val="a6b727"/>
              </a:buClr>
              <a:buSzPct val="80000"/>
              <a:buFont typeface="Corbel"/>
              <a:buChar char="•"/>
            </a:pPr>
            <a:r>
              <a:rPr b="0" lang="en-US" sz="2160" strike="noStrike" u="none">
                <a:solidFill>
                  <a:schemeClr val="accent1"/>
                </a:solidFill>
                <a:effectLst/>
                <a:uFillTx/>
                <a:latin typeface="Corbel"/>
              </a:rPr>
              <a:t>Third level</a:t>
            </a:r>
            <a:endParaRPr b="0" lang="en-US" sz="216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207080" indent="-219600" defTabSz="1097280">
              <a:lnSpc>
                <a:spcPct val="90000"/>
              </a:lnSpc>
              <a:spcBef>
                <a:spcPts val="241"/>
              </a:spcBef>
              <a:spcAft>
                <a:spcPts val="479"/>
              </a:spcAft>
              <a:buClr>
                <a:srgbClr val="a6b727"/>
              </a:buClr>
              <a:buSzPct val="80000"/>
              <a:buFont typeface="Corbel"/>
              <a:buChar char="•"/>
            </a:pPr>
            <a:r>
              <a:rPr b="0" lang="en-US" sz="1920" strike="noStrike" u="none">
                <a:solidFill>
                  <a:schemeClr val="accent1"/>
                </a:solidFill>
                <a:effectLst/>
                <a:uFillTx/>
                <a:latin typeface="Corbel"/>
              </a:rPr>
              <a:t>Fourth level</a:t>
            </a:r>
            <a:endParaRPr b="0" lang="en-US" sz="192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1536120" indent="-219600" defTabSz="1097280">
              <a:lnSpc>
                <a:spcPct val="90000"/>
              </a:lnSpc>
              <a:spcBef>
                <a:spcPts val="241"/>
              </a:spcBef>
              <a:spcAft>
                <a:spcPts val="479"/>
              </a:spcAft>
              <a:buClr>
                <a:srgbClr val="a6b727"/>
              </a:buClr>
              <a:buSzPct val="80000"/>
              <a:buFont typeface="Corbel"/>
              <a:buChar char="•"/>
            </a:pPr>
            <a:r>
              <a:rPr b="0" lang="en-US" sz="1920" strike="noStrike" u="none">
                <a:solidFill>
                  <a:schemeClr val="accent1"/>
                </a:solidFill>
                <a:effectLst/>
                <a:uFillTx/>
                <a:latin typeface="Corbel"/>
              </a:rPr>
              <a:t>Fifth level</a:t>
            </a:r>
            <a:endParaRPr b="0" lang="en-US" sz="192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1" name="PlaceHolder 6"/>
          <p:cNvSpPr>
            <a:spLocks noGrp="1"/>
          </p:cNvSpPr>
          <p:nvPr>
            <p:ph type="dt" idx="10"/>
          </p:nvPr>
        </p:nvSpPr>
        <p:spPr>
          <a:xfrm>
            <a:off x="1371600" y="7468560"/>
            <a:ext cx="2794320" cy="437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457200">
              <a:lnSpc>
                <a:spcPct val="100000"/>
              </a:lnSpc>
              <a:buNone/>
              <a:tabLst>
                <a:tab algn="l" pos="0"/>
              </a:tabLst>
              <a:defRPr b="0" lang="en-US" sz="1440" strike="noStrike" u="none">
                <a:solidFill>
                  <a:schemeClr val="accent1"/>
                </a:solidFill>
                <a:effectLst/>
                <a:uFillTx/>
                <a:latin typeface="Corbel"/>
              </a:defRPr>
            </a:lvl1pPr>
          </a:lstStyle>
          <a:p>
            <a:pPr indent="0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40" strike="noStrike" u="none">
                <a:solidFill>
                  <a:schemeClr val="accent1"/>
                </a:solidFill>
                <a:effectLst/>
                <a:uFillTx/>
                <a:latin typeface="Corbel"/>
              </a:rPr>
              <a:t>&lt;date/time&gt;</a:t>
            </a:r>
            <a:endParaRPr b="0" lang="en-US" sz="144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2" name="PlaceHolder 7"/>
          <p:cNvSpPr>
            <a:spLocks noGrp="1"/>
          </p:cNvSpPr>
          <p:nvPr>
            <p:ph type="ftr" idx="11"/>
          </p:nvPr>
        </p:nvSpPr>
        <p:spPr>
          <a:xfrm>
            <a:off x="4739040" y="7468560"/>
            <a:ext cx="5660640" cy="437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lnSpc>
                <a:spcPct val="100000"/>
              </a:lnSpc>
              <a:buNone/>
              <a:tabLst>
                <a:tab algn="l" pos="0"/>
              </a:tabLst>
              <a:defRPr b="0" lang="en-US" sz="1440" strike="noStrike" u="none">
                <a:solidFill>
                  <a:schemeClr val="accent1"/>
                </a:solidFill>
                <a:effectLst/>
                <a:uFillTx/>
                <a:latin typeface="Corbel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40" strike="noStrike" u="none">
                <a:solidFill>
                  <a:schemeClr val="accent1"/>
                </a:solidFill>
                <a:effectLst/>
                <a:uFillTx/>
                <a:latin typeface="Corbel"/>
              </a:rPr>
              <a:t>&lt;footer&gt;</a:t>
            </a:r>
            <a:endParaRPr b="0" lang="en-US" sz="144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3" name="PlaceHolder 8"/>
          <p:cNvSpPr>
            <a:spLocks noGrp="1"/>
          </p:cNvSpPr>
          <p:nvPr>
            <p:ph type="sldNum" idx="12"/>
          </p:nvPr>
        </p:nvSpPr>
        <p:spPr>
          <a:xfrm>
            <a:off x="11195280" y="7468560"/>
            <a:ext cx="2046600" cy="437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n-US" sz="1440" strike="noStrike" u="none">
                <a:solidFill>
                  <a:schemeClr val="accent1"/>
                </a:solidFill>
                <a:effectLst/>
                <a:uFillTx/>
                <a:latin typeface="Corbel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1FADD75D-CA8B-4497-BA9A-D8CB2B29AC75}" type="slidenum">
              <a:rPr b="0" lang="en-US" sz="1440" strike="noStrike" u="none">
                <a:solidFill>
                  <a:schemeClr val="accent1"/>
                </a:solidFill>
                <a:effectLst/>
                <a:uFillTx/>
                <a:latin typeface="Corbel"/>
              </a:rPr>
              <a:t>&lt;number&gt;</a:t>
            </a:fld>
            <a:endParaRPr b="0" lang="en-US" sz="144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Relationship Id="rId19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19.xml"/><Relationship Id="rId21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1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7.xml"/><Relationship Id="rId3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image" Target="../media/image26.png"/><Relationship Id="rId3" Type="http://schemas.openxmlformats.org/officeDocument/2006/relationships/image" Target="../media/image26.png"/><Relationship Id="rId4" Type="http://schemas.openxmlformats.org/officeDocument/2006/relationships/image" Target="../media/image26.png"/><Relationship Id="rId5" Type="http://schemas.openxmlformats.org/officeDocument/2006/relationships/image" Target="../media/image26.png"/><Relationship Id="rId6" Type="http://schemas.openxmlformats.org/officeDocument/2006/relationships/image" Target="../media/image26.png"/><Relationship Id="rId7" Type="http://schemas.openxmlformats.org/officeDocument/2006/relationships/slideLayout" Target="../slideLayouts/slideLayout6.xml"/><Relationship Id="rId8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9.png"/><Relationship Id="rId9" Type="http://schemas.openxmlformats.org/officeDocument/2006/relationships/slideLayout" Target="../slideLayouts/slideLayout18.xml"/><Relationship Id="rId10" Type="http://schemas.openxmlformats.org/officeDocument/2006/relationships/notesSlide" Target="../notesSlides/notesSlide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slideLayout" Target="../slideLayouts/slideLayout19.xml"/><Relationship Id="rId7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slideLayout" Target="../slideLayouts/slideLayout20.xml"/><Relationship Id="rId6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image" Target="../media/image20.png"/><Relationship Id="rId3" Type="http://schemas.openxmlformats.org/officeDocument/2006/relationships/image" Target="../media/image20.png"/><Relationship Id="rId4" Type="http://schemas.openxmlformats.org/officeDocument/2006/relationships/image" Target="../media/image20.png"/><Relationship Id="rId5" Type="http://schemas.openxmlformats.org/officeDocument/2006/relationships/image" Target="../media/image20.png"/><Relationship Id="rId6" Type="http://schemas.openxmlformats.org/officeDocument/2006/relationships/image" Target="../media/image20.png"/><Relationship Id="rId7" Type="http://schemas.openxmlformats.org/officeDocument/2006/relationships/slideLayout" Target="../slideLayouts/slideLayout21.xml"/><Relationship Id="rId8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image" Target="../media/image23.png"/><Relationship Id="rId3" Type="http://schemas.openxmlformats.org/officeDocument/2006/relationships/image" Target="../media/image23.png"/><Relationship Id="rId4" Type="http://schemas.openxmlformats.org/officeDocument/2006/relationships/image" Target="../media/image23.png"/><Relationship Id="rId5" Type="http://schemas.openxmlformats.org/officeDocument/2006/relationships/image" Target="../media/image23.png"/><Relationship Id="rId6" Type="http://schemas.openxmlformats.org/officeDocument/2006/relationships/slideLayout" Target="../slideLayouts/slideLayout2.xml"/><Relationship Id="rId7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5409360" cy="82288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08" name="Text 0"/>
          <p:cNvSpPr/>
          <p:nvPr/>
        </p:nvSpPr>
        <p:spPr>
          <a:xfrm>
            <a:off x="5190840" y="2037960"/>
            <a:ext cx="10317960" cy="4039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457200">
              <a:lnSpc>
                <a:spcPts val="15900"/>
              </a:lnSpc>
              <a:tabLst>
                <a:tab algn="l" pos="0"/>
              </a:tabLst>
            </a:pPr>
            <a:r>
              <a:rPr b="0" lang="en-US" sz="10500" strike="noStrike" u="none">
                <a:solidFill>
                  <a:srgbClr val="2e3c4e"/>
                </a:solidFill>
                <a:effectLst/>
                <a:uFillTx/>
                <a:latin typeface="Host Grotesk Medium"/>
                <a:ea typeface="Host Grotesk Medium"/>
              </a:rPr>
              <a:t>BloomWatcher</a:t>
            </a:r>
            <a:endParaRPr b="0" lang="en-US" sz="105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09" name="Text 1"/>
          <p:cNvSpPr/>
          <p:nvPr/>
        </p:nvSpPr>
        <p:spPr>
          <a:xfrm>
            <a:off x="6280200" y="5057640"/>
            <a:ext cx="7555680" cy="134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457200">
              <a:lnSpc>
                <a:spcPts val="5301"/>
              </a:lnSpc>
              <a:tabLst>
                <a:tab algn="l" pos="0"/>
              </a:tabLst>
            </a:pPr>
            <a:r>
              <a:rPr b="0" lang="en-US" sz="4200" strike="noStrike" u="none">
                <a:solidFill>
                  <a:srgbClr val="2e3c4e"/>
                </a:solidFill>
                <a:effectLst/>
                <a:uFillTx/>
                <a:latin typeface="Host Grotesk Medium"/>
                <a:ea typeface="Host Grotesk Medium"/>
              </a:rPr>
              <a:t>NASA Earth-Observations Platform</a:t>
            </a:r>
            <a:endParaRPr b="0" lang="en-US" sz="4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0" name="Text 2"/>
          <p:cNvSpPr/>
          <p:nvPr/>
        </p:nvSpPr>
        <p:spPr>
          <a:xfrm>
            <a:off x="6280200" y="6727680"/>
            <a:ext cx="7555680" cy="807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457200">
              <a:lnSpc>
                <a:spcPts val="3149"/>
              </a:lnSpc>
              <a:tabLst>
                <a:tab algn="l" pos="0"/>
              </a:tabLst>
            </a:pPr>
            <a:r>
              <a:rPr b="0" lang="en-US" sz="2100" strike="noStrike" u="none">
                <a:solidFill>
                  <a:srgbClr val="384653"/>
                </a:solidFill>
                <a:effectLst/>
                <a:uFillTx/>
                <a:latin typeface="Roboto"/>
                <a:ea typeface="Roboto"/>
              </a:rPr>
              <a:t>Global Plant Bloom Detection, Monitoring, &amp; Decision Support for a Changing World</a:t>
            </a:r>
            <a:endParaRPr b="0" lang="en-US" sz="21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Text 0"/>
          <p:cNvSpPr/>
          <p:nvPr/>
        </p:nvSpPr>
        <p:spPr>
          <a:xfrm>
            <a:off x="793800" y="744120"/>
            <a:ext cx="6877800" cy="45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457200">
              <a:lnSpc>
                <a:spcPts val="3549"/>
              </a:lnSpc>
              <a:tabLst>
                <a:tab algn="l" pos="0"/>
              </a:tabLst>
            </a:pPr>
            <a:r>
              <a:rPr b="0" lang="en-US" sz="2850" strike="noStrike" u="none">
                <a:solidFill>
                  <a:srgbClr val="2e3c4e"/>
                </a:solidFill>
                <a:effectLst/>
                <a:uFillTx/>
                <a:latin typeface="Host Grotesk Medium"/>
                <a:ea typeface="Host Grotesk Medium"/>
              </a:rPr>
              <a:t>Conclusion: Ready for Actionable Insights</a:t>
            </a:r>
            <a:endParaRPr b="0" lang="en-US" sz="28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74" name="Text 1"/>
          <p:cNvSpPr/>
          <p:nvPr/>
        </p:nvSpPr>
        <p:spPr>
          <a:xfrm>
            <a:off x="793800" y="1560960"/>
            <a:ext cx="13042080" cy="271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457200">
              <a:lnSpc>
                <a:spcPts val="2100"/>
              </a:lnSpc>
              <a:tabLst>
                <a:tab algn="l" pos="0"/>
              </a:tabLst>
            </a:pPr>
            <a:r>
              <a:rPr b="0" lang="en-US" sz="1400" strike="noStrike" u="none">
                <a:solidFill>
                  <a:srgbClr val="384653"/>
                </a:solidFill>
                <a:effectLst/>
                <a:uFillTx/>
                <a:latin typeface="Roboto"/>
                <a:ea typeface="Roboto"/>
              </a:rPr>
              <a:t>BloomWatcher provides a scientifically robust, fully scalable solution for real-time phenological monitoring and forecasting.</a:t>
            </a: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275" name="Image 0" descr="preencoded.png"/>
          <p:cNvPicPr/>
          <p:nvPr/>
        </p:nvPicPr>
        <p:blipFill>
          <a:blip r:embed="rId1"/>
          <a:stretch/>
        </p:blipFill>
        <p:spPr>
          <a:xfrm>
            <a:off x="793800" y="2241000"/>
            <a:ext cx="5039280" cy="50392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76" name="Image 1" descr="preencoded.png"/>
          <p:cNvPicPr/>
          <p:nvPr/>
        </p:nvPicPr>
        <p:blipFill>
          <a:blip r:embed="rId2"/>
          <a:stretch/>
        </p:blipFill>
        <p:spPr>
          <a:xfrm>
            <a:off x="7612200" y="2207160"/>
            <a:ext cx="271440" cy="3394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77" name="Text 2"/>
          <p:cNvSpPr/>
          <p:nvPr/>
        </p:nvSpPr>
        <p:spPr>
          <a:xfrm>
            <a:off x="8133840" y="2241000"/>
            <a:ext cx="5709600" cy="543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457200">
              <a:lnSpc>
                <a:spcPts val="2100"/>
              </a:lnSpc>
              <a:tabLst>
                <a:tab algn="l" pos="0"/>
              </a:tabLst>
            </a:pPr>
            <a:r>
              <a:rPr b="1" lang="en-US" sz="1400" strike="noStrike" u="none">
                <a:solidFill>
                  <a:srgbClr val="384653"/>
                </a:solidFill>
                <a:effectLst/>
                <a:uFillTx/>
                <a:latin typeface="Roboto"/>
                <a:ea typeface="Roboto"/>
              </a:rPr>
              <a:t>Implementation-Ready:</a:t>
            </a:r>
            <a:r>
              <a:rPr b="0" lang="en-US" sz="1400" strike="noStrike" u="none">
                <a:solidFill>
                  <a:srgbClr val="384653"/>
                </a:solidFill>
                <a:effectLst/>
                <a:uFillTx/>
                <a:latin typeface="Roboto"/>
                <a:ea typeface="Roboto"/>
              </a:rPr>
              <a:t> All core components leverage proven technologies and established methodologies.</a:t>
            </a: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278" name="Image 2" descr="preencoded.png"/>
          <p:cNvPicPr/>
          <p:nvPr/>
        </p:nvPicPr>
        <p:blipFill>
          <a:blip r:embed="rId3"/>
          <a:stretch/>
        </p:blipFill>
        <p:spPr>
          <a:xfrm>
            <a:off x="7612200" y="3114360"/>
            <a:ext cx="271440" cy="3394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79" name="Text 3"/>
          <p:cNvSpPr/>
          <p:nvPr/>
        </p:nvSpPr>
        <p:spPr>
          <a:xfrm>
            <a:off x="8133840" y="3148200"/>
            <a:ext cx="5709600" cy="543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457200">
              <a:lnSpc>
                <a:spcPts val="2100"/>
              </a:lnSpc>
              <a:tabLst>
                <a:tab algn="l" pos="0"/>
              </a:tabLst>
            </a:pPr>
            <a:r>
              <a:rPr b="1" lang="en-US" sz="1400" strike="noStrike" u="none">
                <a:solidFill>
                  <a:srgbClr val="384653"/>
                </a:solidFill>
                <a:effectLst/>
                <a:uFillTx/>
                <a:latin typeface="Roboto"/>
                <a:ea typeface="Roboto"/>
              </a:rPr>
              <a:t>Trusted Data Source:</a:t>
            </a:r>
            <a:r>
              <a:rPr b="0" lang="en-US" sz="1400" strike="noStrike" u="none">
                <a:solidFill>
                  <a:srgbClr val="384653"/>
                </a:solidFill>
                <a:effectLst/>
                <a:uFillTx/>
                <a:latin typeface="Roboto"/>
                <a:ea typeface="Roboto"/>
              </a:rPr>
              <a:t> Built exclusively on NASA MODIS &amp; VIIRS vegetation indices for global coverage.</a:t>
            </a: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280" name="Image 3" descr="preencoded.png"/>
          <p:cNvPicPr/>
          <p:nvPr/>
        </p:nvPicPr>
        <p:blipFill>
          <a:blip r:embed="rId4"/>
          <a:stretch/>
        </p:blipFill>
        <p:spPr>
          <a:xfrm>
            <a:off x="7612200" y="4021560"/>
            <a:ext cx="271440" cy="3394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81" name="Text 4"/>
          <p:cNvSpPr/>
          <p:nvPr/>
        </p:nvSpPr>
        <p:spPr>
          <a:xfrm>
            <a:off x="8133840" y="4055760"/>
            <a:ext cx="5709600" cy="543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457200">
              <a:lnSpc>
                <a:spcPts val="2100"/>
              </a:lnSpc>
              <a:tabLst>
                <a:tab algn="l" pos="0"/>
              </a:tabLst>
            </a:pPr>
            <a:r>
              <a:rPr b="1" lang="en-US" sz="1400" strike="noStrike" u="none">
                <a:solidFill>
                  <a:srgbClr val="384653"/>
                </a:solidFill>
                <a:effectLst/>
                <a:uFillTx/>
                <a:latin typeface="Roboto"/>
                <a:ea typeface="Roboto"/>
              </a:rPr>
              <a:t>Advanced Algorithms:</a:t>
            </a:r>
            <a:r>
              <a:rPr b="0" lang="en-US" sz="1400" strike="noStrike" u="none">
                <a:solidFill>
                  <a:srgbClr val="384653"/>
                </a:solidFill>
                <a:effectLst/>
                <a:uFillTx/>
                <a:latin typeface="Roboto"/>
                <a:ea typeface="Roboto"/>
              </a:rPr>
              <a:t> Utilizes industry-standard phenology algorithms, including TIMESAT, for accurate detection.</a:t>
            </a: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282" name="Image 4" descr="preencoded.png"/>
          <p:cNvPicPr/>
          <p:nvPr/>
        </p:nvPicPr>
        <p:blipFill>
          <a:blip r:embed="rId5"/>
          <a:stretch/>
        </p:blipFill>
        <p:spPr>
          <a:xfrm>
            <a:off x="7612200" y="4928760"/>
            <a:ext cx="271440" cy="3394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83" name="Text 5"/>
          <p:cNvSpPr/>
          <p:nvPr/>
        </p:nvSpPr>
        <p:spPr>
          <a:xfrm>
            <a:off x="8133840" y="4962960"/>
            <a:ext cx="5709600" cy="543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457200">
              <a:lnSpc>
                <a:spcPts val="2100"/>
              </a:lnSpc>
              <a:tabLst>
                <a:tab algn="l" pos="0"/>
              </a:tabLst>
            </a:pPr>
            <a:r>
              <a:rPr b="1" lang="en-US" sz="1400" strike="noStrike" u="none">
                <a:solidFill>
                  <a:srgbClr val="384653"/>
                </a:solidFill>
                <a:effectLst/>
                <a:uFillTx/>
                <a:latin typeface="Roboto"/>
                <a:ea typeface="Roboto"/>
              </a:rPr>
              <a:t>Cloud Architecture:</a:t>
            </a:r>
            <a:r>
              <a:rPr b="0" lang="en-US" sz="1400" strike="noStrike" u="none">
                <a:solidFill>
                  <a:srgbClr val="384653"/>
                </a:solidFill>
                <a:effectLst/>
                <a:uFillTx/>
                <a:latin typeface="Roboto"/>
                <a:ea typeface="Roboto"/>
              </a:rPr>
              <a:t> Scalable and reliable system designed on modern cloud/web architectures.</a:t>
            </a: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284" name="Image 5" descr="preencoded.png"/>
          <p:cNvPicPr/>
          <p:nvPr/>
        </p:nvPicPr>
        <p:blipFill>
          <a:blip r:embed="rId6"/>
          <a:stretch/>
        </p:blipFill>
        <p:spPr>
          <a:xfrm>
            <a:off x="7612200" y="5836320"/>
            <a:ext cx="271440" cy="3394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85" name="Text 6"/>
          <p:cNvSpPr/>
          <p:nvPr/>
        </p:nvSpPr>
        <p:spPr>
          <a:xfrm>
            <a:off x="8133840" y="5870160"/>
            <a:ext cx="5709600" cy="543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457200">
              <a:lnSpc>
                <a:spcPts val="2100"/>
              </a:lnSpc>
              <a:tabLst>
                <a:tab algn="l" pos="0"/>
              </a:tabLst>
            </a:pPr>
            <a:r>
              <a:rPr b="1" lang="en-US" sz="1400" strike="noStrike" u="none">
                <a:solidFill>
                  <a:srgbClr val="384653"/>
                </a:solidFill>
                <a:effectLst/>
                <a:uFillTx/>
                <a:latin typeface="Roboto"/>
                <a:ea typeface="Roboto"/>
              </a:rPr>
              <a:t>Actionable Outputs:</a:t>
            </a:r>
            <a:r>
              <a:rPr b="0" lang="en-US" sz="1400" strike="noStrike" u="none">
                <a:solidFill>
                  <a:srgbClr val="384653"/>
                </a:solidFill>
                <a:effectLst/>
                <a:uFillTx/>
                <a:latin typeface="Roboto"/>
                <a:ea typeface="Roboto"/>
              </a:rPr>
              <a:t> Provides the critical data necessary for effective conservation, agriculture, and ecosystem management.</a:t>
            </a: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Text 28"/>
          <p:cNvSpPr/>
          <p:nvPr/>
        </p:nvSpPr>
        <p:spPr>
          <a:xfrm>
            <a:off x="8133840" y="5870160"/>
            <a:ext cx="5709600" cy="543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457200">
              <a:lnSpc>
                <a:spcPts val="2100"/>
              </a:lnSpc>
              <a:tabLst>
                <a:tab algn="l" pos="0"/>
              </a:tabLst>
            </a:pP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87" name=""/>
          <p:cNvSpPr txBox="1"/>
          <p:nvPr/>
        </p:nvSpPr>
        <p:spPr>
          <a:xfrm>
            <a:off x="1000080" y="1000080"/>
            <a:ext cx="5195160" cy="1111680"/>
          </a:xfrm>
          <a:prstGeom prst="rect">
            <a:avLst/>
          </a:prstGeom>
          <a:noFill/>
          <a:ln w="0">
            <a:noFill/>
          </a:ln>
        </p:spPr>
        <p:txBody>
          <a:bodyPr wrap="none" lIns="90000" rIns="90000" tIns="45000" bIns="45000" anchor="t">
            <a:spAutoFit/>
          </a:bodyPr>
          <a:p>
            <a:r>
              <a:rPr b="1" lang="en-US" sz="72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Team Spica</a:t>
            </a:r>
            <a:endParaRPr b="0" lang="en-US" sz="7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88" name=""/>
          <p:cNvSpPr txBox="1"/>
          <p:nvPr/>
        </p:nvSpPr>
        <p:spPr>
          <a:xfrm>
            <a:off x="1252800" y="2972880"/>
            <a:ext cx="4684680" cy="1791360"/>
          </a:xfrm>
          <a:prstGeom prst="rect">
            <a:avLst/>
          </a:prstGeom>
          <a:noFill/>
          <a:ln w="0">
            <a:noFill/>
          </a:ln>
        </p:spPr>
        <p:txBody>
          <a:bodyPr wrap="none" lIns="90000" rIns="90000" tIns="45000" bIns="45000" anchor="t">
            <a:spAutoFit/>
          </a:bodyPr>
          <a:p>
            <a:pPr marL="216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40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Shivam Chouhan</a:t>
            </a:r>
            <a:endParaRPr b="0" lang="en-US" sz="4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16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endParaRPr b="0" lang="en-US" sz="4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16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40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Samuel Fernandes</a:t>
            </a:r>
            <a:endParaRPr b="0" lang="en-US" sz="4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Text 0"/>
          <p:cNvSpPr/>
          <p:nvPr/>
        </p:nvSpPr>
        <p:spPr>
          <a:xfrm>
            <a:off x="793800" y="762480"/>
            <a:ext cx="11079360" cy="509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457200">
              <a:lnSpc>
                <a:spcPts val="4000"/>
              </a:lnSpc>
              <a:tabLst>
                <a:tab algn="l" pos="0"/>
              </a:tabLst>
            </a:pPr>
            <a:r>
              <a:rPr b="0" lang="en-US" sz="3200" strike="noStrike" u="none">
                <a:solidFill>
                  <a:srgbClr val="2e3c4e"/>
                </a:solidFill>
                <a:effectLst/>
                <a:uFillTx/>
                <a:latin typeface="Host Grotesk Medium"/>
                <a:ea typeface="Host Grotesk Medium"/>
              </a:rPr>
              <a:t>Executive Summary: Bridging Space Data with Earth Needs</a:t>
            </a:r>
            <a:endParaRPr b="0" lang="en-US" sz="3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2" name="Shape 1"/>
          <p:cNvSpPr/>
          <p:nvPr/>
        </p:nvSpPr>
        <p:spPr>
          <a:xfrm>
            <a:off x="793800" y="1681200"/>
            <a:ext cx="6418800" cy="2292840"/>
          </a:xfrm>
          <a:prstGeom prst="roundRect">
            <a:avLst>
              <a:gd name="adj" fmla="val 3738"/>
            </a:avLst>
          </a:prstGeom>
          <a:solidFill>
            <a:srgbClr val="d9edf2"/>
          </a:solidFill>
          <a:ln w="7620">
            <a:solidFill>
              <a:srgbClr val="bfd3d8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13" name="Image 0" descr="preencoded.png"/>
          <p:cNvPicPr/>
          <p:nvPr/>
        </p:nvPicPr>
        <p:blipFill>
          <a:blip r:embed="rId1"/>
          <a:stretch/>
        </p:blipFill>
        <p:spPr>
          <a:xfrm>
            <a:off x="1005480" y="1892880"/>
            <a:ext cx="611640" cy="6116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14" name="Image 1" descr="preencoded.png"/>
          <p:cNvPicPr/>
          <p:nvPr/>
        </p:nvPicPr>
        <p:blipFill>
          <a:blip r:embed="rId2"/>
          <a:stretch/>
        </p:blipFill>
        <p:spPr>
          <a:xfrm>
            <a:off x="1173960" y="2026800"/>
            <a:ext cx="274680" cy="3438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15" name="Text 2"/>
          <p:cNvSpPr/>
          <p:nvPr/>
        </p:nvSpPr>
        <p:spPr>
          <a:xfrm>
            <a:off x="1005480" y="2709000"/>
            <a:ext cx="2967840" cy="318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457200">
              <a:lnSpc>
                <a:spcPts val="2500"/>
              </a:lnSpc>
              <a:tabLst>
                <a:tab algn="l" pos="0"/>
              </a:tabLst>
            </a:pPr>
            <a:r>
              <a:rPr b="0" lang="en-US" sz="2000" strike="noStrike" u="none">
                <a:solidFill>
                  <a:srgbClr val="384653"/>
                </a:solidFill>
                <a:effectLst/>
                <a:uFillTx/>
                <a:latin typeface="Host Grotesk Medium"/>
                <a:ea typeface="Host Grotesk Medium"/>
              </a:rPr>
              <a:t>NASA Earth Observations</a:t>
            </a:r>
            <a:endParaRPr b="0" lang="en-US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6" name="Text 3"/>
          <p:cNvSpPr/>
          <p:nvPr/>
        </p:nvSpPr>
        <p:spPr>
          <a:xfrm>
            <a:off x="1005480" y="3150360"/>
            <a:ext cx="5995440" cy="611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457200">
              <a:lnSpc>
                <a:spcPts val="2401"/>
              </a:lnSpc>
              <a:tabLst>
                <a:tab algn="l" pos="0"/>
              </a:tabLst>
            </a:pPr>
            <a:r>
              <a:rPr b="0" lang="en-US" sz="1600" strike="noStrike" u="none">
                <a:solidFill>
                  <a:srgbClr val="384653"/>
                </a:solidFill>
                <a:effectLst/>
                <a:uFillTx/>
                <a:latin typeface="Roboto"/>
                <a:ea typeface="Roboto"/>
              </a:rPr>
              <a:t>Leveraging high-resolution data from MODIS, VIIRS, and EarthData APIs for comprehensive coverage.</a:t>
            </a:r>
            <a:endParaRPr b="0" lang="en-US" sz="1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7" name="Shape 4"/>
          <p:cNvSpPr/>
          <p:nvPr/>
        </p:nvSpPr>
        <p:spPr>
          <a:xfrm>
            <a:off x="7417080" y="1681200"/>
            <a:ext cx="6418800" cy="2292840"/>
          </a:xfrm>
          <a:prstGeom prst="roundRect">
            <a:avLst>
              <a:gd name="adj" fmla="val 3738"/>
            </a:avLst>
          </a:prstGeom>
          <a:solidFill>
            <a:srgbClr val="d9edf2"/>
          </a:solidFill>
          <a:ln w="7620">
            <a:solidFill>
              <a:srgbClr val="bfd3d8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18" name="Image 2" descr="preencoded.png"/>
          <p:cNvPicPr/>
          <p:nvPr/>
        </p:nvPicPr>
        <p:blipFill>
          <a:blip r:embed="rId3"/>
          <a:stretch/>
        </p:blipFill>
        <p:spPr>
          <a:xfrm>
            <a:off x="7628760" y="1892880"/>
            <a:ext cx="611640" cy="6116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19" name="Image 3" descr="preencoded.png"/>
          <p:cNvPicPr/>
          <p:nvPr/>
        </p:nvPicPr>
        <p:blipFill>
          <a:blip r:embed="rId4"/>
          <a:stretch/>
        </p:blipFill>
        <p:spPr>
          <a:xfrm>
            <a:off x="7797240" y="2026800"/>
            <a:ext cx="274680" cy="3438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20" name="Text 5"/>
          <p:cNvSpPr/>
          <p:nvPr/>
        </p:nvSpPr>
        <p:spPr>
          <a:xfrm>
            <a:off x="7628760" y="2709000"/>
            <a:ext cx="2804040" cy="318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457200">
              <a:lnSpc>
                <a:spcPts val="2500"/>
              </a:lnSpc>
              <a:tabLst>
                <a:tab algn="l" pos="0"/>
              </a:tabLst>
            </a:pPr>
            <a:r>
              <a:rPr b="0" lang="en-US" sz="2000" strike="noStrike" u="none">
                <a:solidFill>
                  <a:srgbClr val="384653"/>
                </a:solidFill>
                <a:effectLst/>
                <a:uFillTx/>
                <a:latin typeface="Host Grotesk Medium"/>
                <a:ea typeface="Host Grotesk Medium"/>
              </a:rPr>
              <a:t>Integrated Data Sources</a:t>
            </a:r>
            <a:endParaRPr b="0" lang="en-US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21" name="Text 6"/>
          <p:cNvSpPr/>
          <p:nvPr/>
        </p:nvSpPr>
        <p:spPr>
          <a:xfrm>
            <a:off x="7628760" y="3150360"/>
            <a:ext cx="5995440" cy="611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457200">
              <a:lnSpc>
                <a:spcPts val="2401"/>
              </a:lnSpc>
              <a:tabLst>
                <a:tab algn="l" pos="0"/>
              </a:tabLst>
            </a:pPr>
            <a:r>
              <a:rPr b="0" lang="en-US" sz="1600" strike="noStrike" u="none">
                <a:solidFill>
                  <a:srgbClr val="384653"/>
                </a:solidFill>
                <a:effectLst/>
                <a:uFillTx/>
                <a:latin typeface="Roboto"/>
                <a:ea typeface="Roboto"/>
              </a:rPr>
              <a:t>Fusing satellite data with citizen-science observations and in-situ ground measurements.</a:t>
            </a:r>
            <a:endParaRPr b="0" lang="en-US" sz="1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22" name="Shape 7"/>
          <p:cNvSpPr/>
          <p:nvPr/>
        </p:nvSpPr>
        <p:spPr>
          <a:xfrm>
            <a:off x="793800" y="4178520"/>
            <a:ext cx="6418800" cy="2292840"/>
          </a:xfrm>
          <a:prstGeom prst="roundRect">
            <a:avLst>
              <a:gd name="adj" fmla="val 3738"/>
            </a:avLst>
          </a:prstGeom>
          <a:solidFill>
            <a:srgbClr val="d9edf2"/>
          </a:solidFill>
          <a:ln w="7620">
            <a:solidFill>
              <a:srgbClr val="bfd3d8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23" name="Image 4" descr="preencoded.png"/>
          <p:cNvPicPr/>
          <p:nvPr/>
        </p:nvPicPr>
        <p:blipFill>
          <a:blip r:embed="rId5"/>
          <a:stretch/>
        </p:blipFill>
        <p:spPr>
          <a:xfrm>
            <a:off x="1005480" y="4390200"/>
            <a:ext cx="611640" cy="6116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24" name="Image 5" descr="preencoded.png"/>
          <p:cNvPicPr/>
          <p:nvPr/>
        </p:nvPicPr>
        <p:blipFill>
          <a:blip r:embed="rId6"/>
          <a:stretch/>
        </p:blipFill>
        <p:spPr>
          <a:xfrm>
            <a:off x="1173960" y="4524120"/>
            <a:ext cx="274680" cy="3438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25" name="Text 8"/>
          <p:cNvSpPr/>
          <p:nvPr/>
        </p:nvSpPr>
        <p:spPr>
          <a:xfrm>
            <a:off x="1005480" y="5206680"/>
            <a:ext cx="2787120" cy="318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457200">
              <a:lnSpc>
                <a:spcPts val="2500"/>
              </a:lnSpc>
              <a:tabLst>
                <a:tab algn="l" pos="0"/>
              </a:tabLst>
            </a:pPr>
            <a:r>
              <a:rPr b="0" lang="en-US" sz="2000" strike="noStrike" u="none">
                <a:solidFill>
                  <a:srgbClr val="384653"/>
                </a:solidFill>
                <a:effectLst/>
                <a:uFillTx/>
                <a:latin typeface="Host Grotesk Medium"/>
                <a:ea typeface="Host Grotesk Medium"/>
              </a:rPr>
              <a:t>Detection &amp; Forecasting</a:t>
            </a:r>
            <a:endParaRPr b="0" lang="en-US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26" name="Text 9"/>
          <p:cNvSpPr/>
          <p:nvPr/>
        </p:nvSpPr>
        <p:spPr>
          <a:xfrm>
            <a:off x="1005480" y="5648040"/>
            <a:ext cx="5995440" cy="611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457200">
              <a:lnSpc>
                <a:spcPts val="2401"/>
              </a:lnSpc>
              <a:tabLst>
                <a:tab algn="l" pos="0"/>
              </a:tabLst>
            </a:pPr>
            <a:r>
              <a:rPr b="0" lang="en-US" sz="1600" strike="noStrike" u="none">
                <a:solidFill>
                  <a:srgbClr val="384653"/>
                </a:solidFill>
                <a:effectLst/>
                <a:uFillTx/>
                <a:latin typeface="Roboto"/>
                <a:ea typeface="Roboto"/>
              </a:rPr>
              <a:t>Accurately detecting, mapping, and forecasting plant blooming events on a global scale.</a:t>
            </a:r>
            <a:endParaRPr b="0" lang="en-US" sz="1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27" name="Shape 10"/>
          <p:cNvSpPr/>
          <p:nvPr/>
        </p:nvSpPr>
        <p:spPr>
          <a:xfrm>
            <a:off x="7417080" y="4178520"/>
            <a:ext cx="6418800" cy="2292840"/>
          </a:xfrm>
          <a:prstGeom prst="roundRect">
            <a:avLst>
              <a:gd name="adj" fmla="val 3738"/>
            </a:avLst>
          </a:prstGeom>
          <a:solidFill>
            <a:srgbClr val="d9edf2"/>
          </a:solidFill>
          <a:ln w="7620">
            <a:solidFill>
              <a:srgbClr val="bfd3d8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28" name="Image 6" descr="preencoded.png"/>
          <p:cNvPicPr/>
          <p:nvPr/>
        </p:nvPicPr>
        <p:blipFill>
          <a:blip r:embed="rId7"/>
          <a:stretch/>
        </p:blipFill>
        <p:spPr>
          <a:xfrm>
            <a:off x="7628760" y="4390200"/>
            <a:ext cx="611640" cy="6116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29" name="Image 7" descr="preencoded.png"/>
          <p:cNvPicPr/>
          <p:nvPr/>
        </p:nvPicPr>
        <p:blipFill>
          <a:blip r:embed="rId8"/>
          <a:stretch/>
        </p:blipFill>
        <p:spPr>
          <a:xfrm>
            <a:off x="7797240" y="4524120"/>
            <a:ext cx="274680" cy="3438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30" name="Text 11"/>
          <p:cNvSpPr/>
          <p:nvPr/>
        </p:nvSpPr>
        <p:spPr>
          <a:xfrm>
            <a:off x="7628760" y="5206680"/>
            <a:ext cx="2550960" cy="318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457200">
              <a:lnSpc>
                <a:spcPts val="2500"/>
              </a:lnSpc>
              <a:tabLst>
                <a:tab algn="l" pos="0"/>
              </a:tabLst>
            </a:pPr>
            <a:r>
              <a:rPr b="0" lang="en-US" sz="2000" strike="noStrike" u="none">
                <a:solidFill>
                  <a:srgbClr val="384653"/>
                </a:solidFill>
                <a:effectLst/>
                <a:uFillTx/>
                <a:latin typeface="Host Grotesk Medium"/>
                <a:ea typeface="Host Grotesk Medium"/>
              </a:rPr>
              <a:t>Actionable Outputs</a:t>
            </a:r>
            <a:endParaRPr b="0" lang="en-US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31" name="Text 12"/>
          <p:cNvSpPr/>
          <p:nvPr/>
        </p:nvSpPr>
        <p:spPr>
          <a:xfrm>
            <a:off x="7628760" y="5648040"/>
            <a:ext cx="5995440" cy="611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457200">
              <a:lnSpc>
                <a:spcPts val="2401"/>
              </a:lnSpc>
              <a:tabLst>
                <a:tab algn="l" pos="0"/>
              </a:tabLst>
            </a:pPr>
            <a:r>
              <a:rPr b="0" lang="en-US" sz="1600" strike="noStrike" u="none">
                <a:solidFill>
                  <a:srgbClr val="384653"/>
                </a:solidFill>
                <a:effectLst/>
                <a:uFillTx/>
                <a:latin typeface="Roboto"/>
                <a:ea typeface="Roboto"/>
              </a:rPr>
              <a:t>Delivering insights via intuitive dashboards, robust APIs, customized alerts, and detailed reports.</a:t>
            </a:r>
            <a:endParaRPr b="0" lang="en-US" sz="1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32" name="Text 13"/>
          <p:cNvSpPr/>
          <p:nvPr/>
        </p:nvSpPr>
        <p:spPr>
          <a:xfrm>
            <a:off x="793800" y="6701760"/>
            <a:ext cx="13042080" cy="764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457200">
              <a:lnSpc>
                <a:spcPts val="2999"/>
              </a:lnSpc>
              <a:tabLst>
                <a:tab algn="l" pos="0"/>
              </a:tabLst>
            </a:pPr>
            <a:r>
              <a:rPr b="0" lang="en-US" sz="2000" strike="noStrike" u="none">
                <a:solidFill>
                  <a:srgbClr val="384653"/>
                </a:solidFill>
                <a:effectLst/>
                <a:uFillTx/>
                <a:latin typeface="Roboto"/>
                <a:ea typeface="Roboto"/>
              </a:rPr>
              <a:t>BloomWatcher supports critical sectors, including agriculture, conservation planning, and pollinator habitat management.</a:t>
            </a:r>
            <a:endParaRPr b="0" lang="en-US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Text 0"/>
          <p:cNvSpPr/>
          <p:nvPr/>
        </p:nvSpPr>
        <p:spPr>
          <a:xfrm>
            <a:off x="793800" y="667440"/>
            <a:ext cx="7382880" cy="509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457200">
              <a:lnSpc>
                <a:spcPts val="4000"/>
              </a:lnSpc>
              <a:tabLst>
                <a:tab algn="l" pos="0"/>
              </a:tabLst>
            </a:pPr>
            <a:r>
              <a:rPr b="0" lang="en-US" sz="3200" strike="noStrike" u="none">
                <a:solidFill>
                  <a:srgbClr val="2e3c4e"/>
                </a:solidFill>
                <a:effectLst/>
                <a:uFillTx/>
                <a:latin typeface="Host Grotesk Medium"/>
                <a:ea typeface="Host Grotesk Medium"/>
              </a:rPr>
              <a:t>Core Objectives: Precision in Phenology</a:t>
            </a:r>
            <a:endParaRPr b="0" lang="en-US" sz="3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134" name="Image 0" descr="preencoded.png"/>
          <p:cNvPicPr/>
          <p:nvPr/>
        </p:nvPicPr>
        <p:blipFill>
          <a:blip r:embed="rId1"/>
          <a:stretch/>
        </p:blipFill>
        <p:spPr>
          <a:xfrm>
            <a:off x="793800" y="1586160"/>
            <a:ext cx="1019880" cy="12240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35" name="Text 1"/>
          <p:cNvSpPr/>
          <p:nvPr/>
        </p:nvSpPr>
        <p:spPr>
          <a:xfrm>
            <a:off x="2018520" y="1790280"/>
            <a:ext cx="3036960" cy="318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457200">
              <a:lnSpc>
                <a:spcPts val="2500"/>
              </a:lnSpc>
              <a:tabLst>
                <a:tab algn="l" pos="0"/>
              </a:tabLst>
            </a:pPr>
            <a:r>
              <a:rPr b="0" lang="en-US" sz="2000" strike="noStrike" u="none">
                <a:solidFill>
                  <a:srgbClr val="384653"/>
                </a:solidFill>
                <a:effectLst/>
                <a:uFillTx/>
                <a:latin typeface="Host Grotesk Medium"/>
                <a:ea typeface="Host Grotesk Medium"/>
              </a:rPr>
              <a:t>High-Resolution Detection</a:t>
            </a:r>
            <a:endParaRPr b="0" lang="en-US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36" name="Text 2"/>
          <p:cNvSpPr/>
          <p:nvPr/>
        </p:nvSpPr>
        <p:spPr>
          <a:xfrm>
            <a:off x="2018520" y="2231640"/>
            <a:ext cx="11817360" cy="30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457200">
              <a:lnSpc>
                <a:spcPts val="2401"/>
              </a:lnSpc>
              <a:tabLst>
                <a:tab algn="l" pos="0"/>
              </a:tabLst>
            </a:pPr>
            <a:r>
              <a:rPr b="0" lang="en-US" sz="1600" strike="noStrike" u="none">
                <a:solidFill>
                  <a:srgbClr val="384653"/>
                </a:solidFill>
                <a:effectLst/>
                <a:uFillTx/>
                <a:latin typeface="Roboto"/>
                <a:ea typeface="Roboto"/>
              </a:rPr>
              <a:t>Accurately detect bloom onset and duration events at 250–500 meter resolution globally.</a:t>
            </a:r>
            <a:endParaRPr b="0" lang="en-US" sz="1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137" name="Image 1" descr="preencoded.png"/>
          <p:cNvPicPr/>
          <p:nvPr/>
        </p:nvPicPr>
        <p:blipFill>
          <a:blip r:embed="rId2"/>
          <a:stretch/>
        </p:blipFill>
        <p:spPr>
          <a:xfrm>
            <a:off x="793800" y="2810880"/>
            <a:ext cx="1019880" cy="12240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38" name="Text 3"/>
          <p:cNvSpPr/>
          <p:nvPr/>
        </p:nvSpPr>
        <p:spPr>
          <a:xfrm>
            <a:off x="2018520" y="3015000"/>
            <a:ext cx="2798640" cy="318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457200">
              <a:lnSpc>
                <a:spcPts val="2500"/>
              </a:lnSpc>
              <a:tabLst>
                <a:tab algn="l" pos="0"/>
              </a:tabLst>
            </a:pPr>
            <a:r>
              <a:rPr b="0" lang="en-US" sz="2000" strike="noStrike" u="none">
                <a:solidFill>
                  <a:srgbClr val="384653"/>
                </a:solidFill>
                <a:effectLst/>
                <a:uFillTx/>
                <a:latin typeface="Host Grotesk Medium"/>
                <a:ea typeface="Host Grotesk Medium"/>
              </a:rPr>
              <a:t>Anomaly &amp; Visualization</a:t>
            </a:r>
            <a:endParaRPr b="0" lang="en-US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39" name="Text 4"/>
          <p:cNvSpPr/>
          <p:nvPr/>
        </p:nvSpPr>
        <p:spPr>
          <a:xfrm>
            <a:off x="2018520" y="3456360"/>
            <a:ext cx="11817360" cy="30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457200">
              <a:lnSpc>
                <a:spcPts val="2401"/>
              </a:lnSpc>
              <a:tabLst>
                <a:tab algn="l" pos="0"/>
              </a:tabLst>
            </a:pPr>
            <a:r>
              <a:rPr b="0" lang="en-US" sz="1600" strike="noStrike" u="none">
                <a:solidFill>
                  <a:srgbClr val="384653"/>
                </a:solidFill>
                <a:effectLst/>
                <a:uFillTx/>
                <a:latin typeface="Roboto"/>
                <a:ea typeface="Roboto"/>
              </a:rPr>
              <a:t>Visualize current bloom activity against historical trends and identify significant phenological anomalies.</a:t>
            </a:r>
            <a:endParaRPr b="0" lang="en-US" sz="1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140" name="Image 2" descr="preencoded.png"/>
          <p:cNvPicPr/>
          <p:nvPr/>
        </p:nvPicPr>
        <p:blipFill>
          <a:blip r:embed="rId3"/>
          <a:stretch/>
        </p:blipFill>
        <p:spPr>
          <a:xfrm>
            <a:off x="793800" y="4035600"/>
            <a:ext cx="1019880" cy="12240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41" name="Text 5"/>
          <p:cNvSpPr/>
          <p:nvPr/>
        </p:nvSpPr>
        <p:spPr>
          <a:xfrm>
            <a:off x="2018520" y="4239720"/>
            <a:ext cx="2756160" cy="318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457200">
              <a:lnSpc>
                <a:spcPts val="2500"/>
              </a:lnSpc>
              <a:tabLst>
                <a:tab algn="l" pos="0"/>
              </a:tabLst>
            </a:pPr>
            <a:r>
              <a:rPr b="0" lang="en-US" sz="2000" strike="noStrike" u="none">
                <a:solidFill>
                  <a:srgbClr val="384653"/>
                </a:solidFill>
                <a:effectLst/>
                <a:uFillTx/>
                <a:latin typeface="Host Grotesk Medium"/>
                <a:ea typeface="Host Grotesk Medium"/>
              </a:rPr>
              <a:t>Short-Term Forecasting</a:t>
            </a:r>
            <a:endParaRPr b="0" lang="en-US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42" name="Text 6"/>
          <p:cNvSpPr/>
          <p:nvPr/>
        </p:nvSpPr>
        <p:spPr>
          <a:xfrm>
            <a:off x="2018520" y="4681080"/>
            <a:ext cx="11817360" cy="30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457200">
              <a:lnSpc>
                <a:spcPts val="2401"/>
              </a:lnSpc>
              <a:tabLst>
                <a:tab algn="l" pos="0"/>
              </a:tabLst>
            </a:pPr>
            <a:r>
              <a:rPr b="0" lang="en-US" sz="1600" strike="noStrike" u="none">
                <a:solidFill>
                  <a:srgbClr val="384653"/>
                </a:solidFill>
                <a:effectLst/>
                <a:uFillTx/>
                <a:latin typeface="Roboto"/>
                <a:ea typeface="Roboto"/>
              </a:rPr>
              <a:t>Generate forecasts for bloom timing within a 1–4 week window using advanced machine learning models.</a:t>
            </a:r>
            <a:endParaRPr b="0" lang="en-US" sz="1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143" name="Image 3" descr="preencoded.png"/>
          <p:cNvPicPr/>
          <p:nvPr/>
        </p:nvPicPr>
        <p:blipFill>
          <a:blip r:embed="rId4"/>
          <a:stretch/>
        </p:blipFill>
        <p:spPr>
          <a:xfrm>
            <a:off x="793800" y="5260680"/>
            <a:ext cx="1019880" cy="12240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44" name="Text 7"/>
          <p:cNvSpPr/>
          <p:nvPr/>
        </p:nvSpPr>
        <p:spPr>
          <a:xfrm>
            <a:off x="2018520" y="5464440"/>
            <a:ext cx="2550960" cy="318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457200">
              <a:lnSpc>
                <a:spcPts val="2500"/>
              </a:lnSpc>
              <a:tabLst>
                <a:tab algn="l" pos="0"/>
              </a:tabLst>
            </a:pPr>
            <a:r>
              <a:rPr b="0" lang="en-US" sz="2000" strike="noStrike" u="none">
                <a:solidFill>
                  <a:srgbClr val="384653"/>
                </a:solidFill>
                <a:effectLst/>
                <a:uFillTx/>
                <a:latin typeface="Host Grotesk Medium"/>
                <a:ea typeface="Host Grotesk Medium"/>
              </a:rPr>
              <a:t>Robust Validation</a:t>
            </a:r>
            <a:endParaRPr b="0" lang="en-US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45" name="Text 8"/>
          <p:cNvSpPr/>
          <p:nvPr/>
        </p:nvSpPr>
        <p:spPr>
          <a:xfrm>
            <a:off x="2018520" y="5905800"/>
            <a:ext cx="11817360" cy="30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457200">
              <a:lnSpc>
                <a:spcPts val="2401"/>
              </a:lnSpc>
              <a:tabLst>
                <a:tab algn="l" pos="0"/>
              </a:tabLst>
            </a:pPr>
            <a:r>
              <a:rPr b="0" lang="en-US" sz="1600" strike="noStrike" u="none">
                <a:solidFill>
                  <a:srgbClr val="384653"/>
                </a:solidFill>
                <a:effectLst/>
                <a:uFillTx/>
                <a:latin typeface="Roboto"/>
                <a:ea typeface="Roboto"/>
              </a:rPr>
              <a:t>Rigorously validate satellite detections using global citizen-science and established phenology networks.</a:t>
            </a:r>
            <a:endParaRPr b="0" lang="en-US" sz="1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46" name="Shape 9"/>
          <p:cNvSpPr/>
          <p:nvPr/>
        </p:nvSpPr>
        <p:spPr>
          <a:xfrm>
            <a:off x="793800" y="6714720"/>
            <a:ext cx="13042080" cy="846360"/>
          </a:xfrm>
          <a:prstGeom prst="roundRect">
            <a:avLst>
              <a:gd name="adj" fmla="val 10123"/>
            </a:avLst>
          </a:prstGeom>
          <a:solidFill>
            <a:srgbClr val="c6e4eb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47" name="Image 4" descr="preencoded.png"/>
          <p:cNvPicPr/>
          <p:nvPr/>
        </p:nvPicPr>
        <p:blipFill>
          <a:blip r:embed="rId5"/>
          <a:stretch/>
        </p:blipFill>
        <p:spPr>
          <a:xfrm>
            <a:off x="997920" y="7012440"/>
            <a:ext cx="254520" cy="2034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48" name="Text 10"/>
          <p:cNvSpPr/>
          <p:nvPr/>
        </p:nvSpPr>
        <p:spPr>
          <a:xfrm>
            <a:off x="1456920" y="6969960"/>
            <a:ext cx="12174840" cy="30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457200">
              <a:lnSpc>
                <a:spcPts val="2401"/>
              </a:lnSpc>
              <a:tabLst>
                <a:tab algn="l" pos="0"/>
              </a:tabLst>
            </a:pPr>
            <a:r>
              <a:rPr b="0" lang="en-US" sz="1600" strike="noStrike" u="none">
                <a:solidFill>
                  <a:srgbClr val="000000"/>
                </a:solidFill>
                <a:effectLst/>
                <a:uFillTx/>
                <a:latin typeface="Roboto"/>
                <a:ea typeface="Roboto"/>
              </a:rPr>
              <a:t>Key Deliverables include a dynamic Web Dashboard, a comprehensive REST API, customizable Alert systems, and validated Datasets.</a:t>
            </a:r>
            <a:endParaRPr b="0" lang="en-US" sz="1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Text 0"/>
          <p:cNvSpPr/>
          <p:nvPr/>
        </p:nvSpPr>
        <p:spPr>
          <a:xfrm>
            <a:off x="793800" y="788040"/>
            <a:ext cx="6663240" cy="509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457200">
              <a:lnSpc>
                <a:spcPts val="4000"/>
              </a:lnSpc>
              <a:tabLst>
                <a:tab algn="l" pos="0"/>
              </a:tabLst>
            </a:pPr>
            <a:r>
              <a:rPr b="0" lang="en-US" sz="3200" strike="noStrike" u="none">
                <a:solidFill>
                  <a:srgbClr val="2e3c4e"/>
                </a:solidFill>
                <a:effectLst/>
                <a:uFillTx/>
                <a:latin typeface="Host Grotesk Medium"/>
                <a:ea typeface="Host Grotesk Medium"/>
              </a:rPr>
              <a:t>Key Datasets &amp; NASA Infrastructure</a:t>
            </a:r>
            <a:endParaRPr b="0" lang="en-US" sz="3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50" name="Text 1"/>
          <p:cNvSpPr/>
          <p:nvPr/>
        </p:nvSpPr>
        <p:spPr>
          <a:xfrm>
            <a:off x="793800" y="1706400"/>
            <a:ext cx="13042080" cy="611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457200">
              <a:lnSpc>
                <a:spcPts val="2401"/>
              </a:lnSpc>
              <a:tabLst>
                <a:tab algn="l" pos="0"/>
              </a:tabLst>
            </a:pPr>
            <a:r>
              <a:rPr b="0" lang="en-US" sz="1600" strike="noStrike" u="none">
                <a:solidFill>
                  <a:srgbClr val="384653"/>
                </a:solidFill>
                <a:effectLst/>
                <a:uFillTx/>
                <a:latin typeface="Roboto"/>
                <a:ea typeface="Roboto"/>
              </a:rPr>
              <a:t>BloomWatcher is built upon a foundation of reliable, publicly available NASA Earth Observation data and services, ensuring scalability and consistency.</a:t>
            </a:r>
            <a:endParaRPr b="0" lang="en-US" sz="1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51" name="Shape 2"/>
          <p:cNvSpPr/>
          <p:nvPr/>
        </p:nvSpPr>
        <p:spPr>
          <a:xfrm>
            <a:off x="793800" y="2548440"/>
            <a:ext cx="6418800" cy="2190600"/>
          </a:xfrm>
          <a:prstGeom prst="roundRect">
            <a:avLst>
              <a:gd name="adj" fmla="val 3913"/>
            </a:avLst>
          </a:prstGeom>
          <a:solidFill>
            <a:srgbClr val="faf9f5"/>
          </a:solidFill>
          <a:ln w="22860">
            <a:solidFill>
              <a:srgbClr val="bfd3d8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2" name="Shape 3"/>
          <p:cNvSpPr/>
          <p:nvPr/>
        </p:nvSpPr>
        <p:spPr>
          <a:xfrm>
            <a:off x="816480" y="2571480"/>
            <a:ext cx="6373080" cy="611640"/>
          </a:xfrm>
          <a:prstGeom prst="roundRect">
            <a:avLst>
              <a:gd name="adj" fmla="val 9522"/>
            </a:avLst>
          </a:prstGeom>
          <a:solidFill>
            <a:srgbClr val="d9edf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53" name="Image 0" descr="preencoded.png"/>
          <p:cNvPicPr/>
          <p:nvPr/>
        </p:nvPicPr>
        <p:blipFill>
          <a:blip r:embed="rId1"/>
          <a:stretch/>
        </p:blipFill>
        <p:spPr>
          <a:xfrm>
            <a:off x="3850200" y="2682360"/>
            <a:ext cx="305280" cy="3819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54" name="Text 4"/>
          <p:cNvSpPr/>
          <p:nvPr/>
        </p:nvSpPr>
        <p:spPr>
          <a:xfrm>
            <a:off x="1020600" y="3387960"/>
            <a:ext cx="2646720" cy="318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457200">
              <a:lnSpc>
                <a:spcPts val="2500"/>
              </a:lnSpc>
              <a:tabLst>
                <a:tab algn="l" pos="0"/>
              </a:tabLst>
            </a:pPr>
            <a:r>
              <a:rPr b="0" lang="en-US" sz="2000" strike="noStrike" u="none">
                <a:solidFill>
                  <a:srgbClr val="384653"/>
                </a:solidFill>
                <a:effectLst/>
                <a:uFillTx/>
                <a:latin typeface="Host Grotesk Medium"/>
                <a:ea typeface="Host Grotesk Medium"/>
              </a:rPr>
              <a:t>MODIS &amp; VIIRS Indices</a:t>
            </a:r>
            <a:endParaRPr b="0" lang="en-US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55" name="Text 5"/>
          <p:cNvSpPr/>
          <p:nvPr/>
        </p:nvSpPr>
        <p:spPr>
          <a:xfrm>
            <a:off x="1020600" y="3828960"/>
            <a:ext cx="5964840" cy="30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 defTabSz="457200">
              <a:lnSpc>
                <a:spcPts val="2401"/>
              </a:lnSpc>
              <a:buClr>
                <a:srgbClr val="384653"/>
              </a:buClr>
              <a:buFont typeface="Symbol" charset="2"/>
              <a:buChar char=""/>
            </a:pPr>
            <a:r>
              <a:rPr b="0" lang="en-US" sz="1600" strike="noStrike" u="none">
                <a:solidFill>
                  <a:srgbClr val="384653"/>
                </a:solidFill>
                <a:effectLst/>
                <a:uFillTx/>
                <a:latin typeface="Roboto"/>
                <a:ea typeface="Roboto"/>
              </a:rPr>
              <a:t>MODIS Vegetation Indices (MOD13Q1) at 250 m resolution.</a:t>
            </a:r>
            <a:endParaRPr b="0" lang="en-US" sz="1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56" name="Text 6"/>
          <p:cNvSpPr/>
          <p:nvPr/>
        </p:nvSpPr>
        <p:spPr>
          <a:xfrm>
            <a:off x="1020600" y="4206600"/>
            <a:ext cx="5964840" cy="30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 defTabSz="457200">
              <a:lnSpc>
                <a:spcPts val="2401"/>
              </a:lnSpc>
              <a:buClr>
                <a:srgbClr val="384653"/>
              </a:buClr>
              <a:buFont typeface="Symbol" charset="2"/>
              <a:buChar char=""/>
            </a:pPr>
            <a:r>
              <a:rPr b="0" lang="en-US" sz="1600" strike="noStrike" u="none">
                <a:solidFill>
                  <a:srgbClr val="384653"/>
                </a:solidFill>
                <a:effectLst/>
                <a:uFillTx/>
                <a:latin typeface="Roboto"/>
                <a:ea typeface="Roboto"/>
              </a:rPr>
              <a:t>VIIRS Vegetation Indices (VNP13A1) at 500 m resolution.</a:t>
            </a:r>
            <a:endParaRPr b="0" lang="en-US" sz="1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57" name="Shape 7"/>
          <p:cNvSpPr/>
          <p:nvPr/>
        </p:nvSpPr>
        <p:spPr>
          <a:xfrm>
            <a:off x="7417080" y="2548440"/>
            <a:ext cx="6418800" cy="2190600"/>
          </a:xfrm>
          <a:prstGeom prst="roundRect">
            <a:avLst>
              <a:gd name="adj" fmla="val 3913"/>
            </a:avLst>
          </a:prstGeom>
          <a:solidFill>
            <a:srgbClr val="faf9f5"/>
          </a:solidFill>
          <a:ln w="22860">
            <a:solidFill>
              <a:srgbClr val="bfd3d8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8" name="Shape 8"/>
          <p:cNvSpPr/>
          <p:nvPr/>
        </p:nvSpPr>
        <p:spPr>
          <a:xfrm>
            <a:off x="7440120" y="2571480"/>
            <a:ext cx="6373080" cy="611640"/>
          </a:xfrm>
          <a:prstGeom prst="roundRect">
            <a:avLst>
              <a:gd name="adj" fmla="val 9522"/>
            </a:avLst>
          </a:prstGeom>
          <a:solidFill>
            <a:srgbClr val="d9edf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59" name="Image 1" descr="preencoded.png"/>
          <p:cNvPicPr/>
          <p:nvPr/>
        </p:nvPicPr>
        <p:blipFill>
          <a:blip r:embed="rId2"/>
          <a:stretch/>
        </p:blipFill>
        <p:spPr>
          <a:xfrm>
            <a:off x="10473840" y="2682360"/>
            <a:ext cx="305280" cy="3819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60" name="Text 9"/>
          <p:cNvSpPr/>
          <p:nvPr/>
        </p:nvSpPr>
        <p:spPr>
          <a:xfrm>
            <a:off x="7644240" y="3387960"/>
            <a:ext cx="2550960" cy="318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457200">
              <a:lnSpc>
                <a:spcPts val="2500"/>
              </a:lnSpc>
              <a:tabLst>
                <a:tab algn="l" pos="0"/>
              </a:tabLst>
            </a:pPr>
            <a:r>
              <a:rPr b="0" lang="en-US" sz="2000" strike="noStrike" u="none">
                <a:solidFill>
                  <a:srgbClr val="384653"/>
                </a:solidFill>
                <a:effectLst/>
                <a:uFillTx/>
                <a:latin typeface="Host Grotesk Medium"/>
                <a:ea typeface="Host Grotesk Medium"/>
              </a:rPr>
              <a:t>NASA Data Access</a:t>
            </a:r>
            <a:endParaRPr b="0" lang="en-US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61" name="Text 10"/>
          <p:cNvSpPr/>
          <p:nvPr/>
        </p:nvSpPr>
        <p:spPr>
          <a:xfrm>
            <a:off x="7644240" y="3828960"/>
            <a:ext cx="5964840" cy="30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 defTabSz="457200">
              <a:lnSpc>
                <a:spcPts val="2401"/>
              </a:lnSpc>
              <a:buClr>
                <a:srgbClr val="384653"/>
              </a:buClr>
              <a:buFont typeface="Symbol" charset="2"/>
              <a:buChar char=""/>
            </a:pPr>
            <a:r>
              <a:rPr b="0" lang="en-US" sz="1600" strike="noStrike" u="none">
                <a:solidFill>
                  <a:srgbClr val="384653"/>
                </a:solidFill>
                <a:effectLst/>
                <a:uFillTx/>
                <a:latin typeface="Roboto"/>
                <a:ea typeface="Roboto"/>
              </a:rPr>
              <a:t>Utilizing NASA AppEEARS for efficient data extraction.</a:t>
            </a:r>
            <a:endParaRPr b="0" lang="en-US" sz="1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62" name="Text 11"/>
          <p:cNvSpPr/>
          <p:nvPr/>
        </p:nvSpPr>
        <p:spPr>
          <a:xfrm>
            <a:off x="7644240" y="4206600"/>
            <a:ext cx="5964840" cy="30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 defTabSz="457200">
              <a:lnSpc>
                <a:spcPts val="2401"/>
              </a:lnSpc>
              <a:buClr>
                <a:srgbClr val="384653"/>
              </a:buClr>
              <a:buFont typeface="Symbol" charset="2"/>
              <a:buChar char=""/>
            </a:pPr>
            <a:r>
              <a:rPr b="0" lang="en-US" sz="1600" strike="noStrike" u="none">
                <a:solidFill>
                  <a:srgbClr val="384653"/>
                </a:solidFill>
                <a:effectLst/>
                <a:uFillTx/>
                <a:latin typeface="Roboto"/>
                <a:ea typeface="Roboto"/>
              </a:rPr>
              <a:t>Leveraging EarthData APIs for seamless integration.</a:t>
            </a:r>
            <a:endParaRPr b="0" lang="en-US" sz="1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63" name="Shape 12"/>
          <p:cNvSpPr/>
          <p:nvPr/>
        </p:nvSpPr>
        <p:spPr>
          <a:xfrm>
            <a:off x="793800" y="4943880"/>
            <a:ext cx="6418800" cy="2496960"/>
          </a:xfrm>
          <a:prstGeom prst="roundRect">
            <a:avLst>
              <a:gd name="adj" fmla="val 3433"/>
            </a:avLst>
          </a:prstGeom>
          <a:solidFill>
            <a:srgbClr val="faf9f5"/>
          </a:solidFill>
          <a:ln w="22860">
            <a:solidFill>
              <a:srgbClr val="bfd3d8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4" name="Shape 13"/>
          <p:cNvSpPr/>
          <p:nvPr/>
        </p:nvSpPr>
        <p:spPr>
          <a:xfrm>
            <a:off x="816480" y="4966920"/>
            <a:ext cx="6373080" cy="611640"/>
          </a:xfrm>
          <a:prstGeom prst="roundRect">
            <a:avLst>
              <a:gd name="adj" fmla="val 9522"/>
            </a:avLst>
          </a:prstGeom>
          <a:solidFill>
            <a:srgbClr val="d9edf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65" name="Image 2" descr="preencoded.png"/>
          <p:cNvPicPr/>
          <p:nvPr/>
        </p:nvPicPr>
        <p:blipFill>
          <a:blip r:embed="rId3"/>
          <a:stretch/>
        </p:blipFill>
        <p:spPr>
          <a:xfrm>
            <a:off x="3850200" y="5077800"/>
            <a:ext cx="305280" cy="3819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66" name="Text 14"/>
          <p:cNvSpPr/>
          <p:nvPr/>
        </p:nvSpPr>
        <p:spPr>
          <a:xfrm>
            <a:off x="1020600" y="5783400"/>
            <a:ext cx="2550960" cy="318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457200">
              <a:lnSpc>
                <a:spcPts val="2500"/>
              </a:lnSpc>
              <a:tabLst>
                <a:tab algn="l" pos="0"/>
              </a:tabLst>
            </a:pPr>
            <a:r>
              <a:rPr b="0" lang="en-US" sz="2000" strike="noStrike" u="none">
                <a:solidFill>
                  <a:srgbClr val="384653"/>
                </a:solidFill>
                <a:effectLst/>
                <a:uFillTx/>
                <a:latin typeface="Host Grotesk Medium"/>
                <a:ea typeface="Host Grotesk Medium"/>
              </a:rPr>
              <a:t>Visualization Tools</a:t>
            </a:r>
            <a:endParaRPr b="0" lang="en-US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67" name="Text 15"/>
          <p:cNvSpPr/>
          <p:nvPr/>
        </p:nvSpPr>
        <p:spPr>
          <a:xfrm>
            <a:off x="1020600" y="6224400"/>
            <a:ext cx="5964840" cy="611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marL="343080" indent="-343080" defTabSz="457200">
              <a:lnSpc>
                <a:spcPts val="2401"/>
              </a:lnSpc>
              <a:buClr>
                <a:srgbClr val="384653"/>
              </a:buClr>
              <a:buFont typeface="Symbol" charset="2"/>
              <a:buChar char=""/>
            </a:pPr>
            <a:r>
              <a:rPr b="0" lang="en-US" sz="1600" strike="noStrike" u="none">
                <a:solidFill>
                  <a:srgbClr val="384653"/>
                </a:solidFill>
                <a:effectLst/>
                <a:uFillTx/>
                <a:latin typeface="Roboto"/>
                <a:ea typeface="Roboto"/>
              </a:rPr>
              <a:t>Integration with NASA GIBS and Worldview for visual context and comparison.</a:t>
            </a:r>
            <a:endParaRPr b="0" lang="en-US" sz="1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68" name="Shape 16"/>
          <p:cNvSpPr/>
          <p:nvPr/>
        </p:nvSpPr>
        <p:spPr>
          <a:xfrm>
            <a:off x="7417080" y="4943880"/>
            <a:ext cx="6418800" cy="2496960"/>
          </a:xfrm>
          <a:prstGeom prst="roundRect">
            <a:avLst>
              <a:gd name="adj" fmla="val 3433"/>
            </a:avLst>
          </a:prstGeom>
          <a:solidFill>
            <a:srgbClr val="faf9f5"/>
          </a:solidFill>
          <a:ln w="22860">
            <a:solidFill>
              <a:srgbClr val="bfd3d8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9" name="Shape 17"/>
          <p:cNvSpPr/>
          <p:nvPr/>
        </p:nvSpPr>
        <p:spPr>
          <a:xfrm>
            <a:off x="7440120" y="4966920"/>
            <a:ext cx="6373080" cy="611640"/>
          </a:xfrm>
          <a:prstGeom prst="roundRect">
            <a:avLst>
              <a:gd name="adj" fmla="val 9522"/>
            </a:avLst>
          </a:prstGeom>
          <a:solidFill>
            <a:srgbClr val="d9edf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70" name="Image 3" descr="preencoded.png"/>
          <p:cNvPicPr/>
          <p:nvPr/>
        </p:nvPicPr>
        <p:blipFill>
          <a:blip r:embed="rId4"/>
          <a:stretch/>
        </p:blipFill>
        <p:spPr>
          <a:xfrm>
            <a:off x="10473840" y="5077800"/>
            <a:ext cx="305280" cy="3819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71" name="Text 18"/>
          <p:cNvSpPr/>
          <p:nvPr/>
        </p:nvSpPr>
        <p:spPr>
          <a:xfrm>
            <a:off x="7644240" y="5783400"/>
            <a:ext cx="2982240" cy="318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457200">
              <a:lnSpc>
                <a:spcPts val="2500"/>
              </a:lnSpc>
              <a:tabLst>
                <a:tab algn="l" pos="0"/>
              </a:tabLst>
            </a:pPr>
            <a:r>
              <a:rPr b="0" lang="en-US" sz="2000" strike="noStrike" u="none">
                <a:solidFill>
                  <a:srgbClr val="384653"/>
                </a:solidFill>
                <a:effectLst/>
                <a:uFillTx/>
                <a:latin typeface="Host Grotesk Medium"/>
                <a:ea typeface="Host Grotesk Medium"/>
              </a:rPr>
              <a:t>Citizen Science Validation</a:t>
            </a:r>
            <a:endParaRPr b="0" lang="en-US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72" name="Text 19"/>
          <p:cNvSpPr/>
          <p:nvPr/>
        </p:nvSpPr>
        <p:spPr>
          <a:xfrm>
            <a:off x="7644240" y="6224400"/>
            <a:ext cx="5964840" cy="30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 defTabSz="457200">
              <a:lnSpc>
                <a:spcPts val="2401"/>
              </a:lnSpc>
              <a:buClr>
                <a:srgbClr val="384653"/>
              </a:buClr>
              <a:buFont typeface="Symbol" charset="2"/>
              <a:buChar char=""/>
            </a:pPr>
            <a:r>
              <a:rPr b="0" lang="en-US" sz="1600" strike="noStrike" u="none">
                <a:solidFill>
                  <a:srgbClr val="384653"/>
                </a:solidFill>
                <a:effectLst/>
                <a:uFillTx/>
                <a:latin typeface="Roboto"/>
                <a:ea typeface="Roboto"/>
              </a:rPr>
              <a:t>Ground-truthing through iNaturalist observations.</a:t>
            </a:r>
            <a:endParaRPr b="0" lang="en-US" sz="1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73" name="Text 20"/>
          <p:cNvSpPr/>
          <p:nvPr/>
        </p:nvSpPr>
        <p:spPr>
          <a:xfrm>
            <a:off x="7644240" y="6602040"/>
            <a:ext cx="5964840" cy="611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marL="343080" indent="-343080" defTabSz="457200">
              <a:lnSpc>
                <a:spcPts val="2401"/>
              </a:lnSpc>
              <a:buClr>
                <a:srgbClr val="384653"/>
              </a:buClr>
              <a:buFont typeface="Symbol" charset="2"/>
              <a:buChar char=""/>
            </a:pPr>
            <a:r>
              <a:rPr b="0" lang="en-US" sz="1600" strike="noStrike" u="none">
                <a:solidFill>
                  <a:srgbClr val="384653"/>
                </a:solidFill>
                <a:effectLst/>
                <a:uFillTx/>
                <a:latin typeface="Roboto"/>
                <a:ea typeface="Roboto"/>
              </a:rPr>
              <a:t>Data correlation via the Global Biodiversity Information Facility (GBIF).</a:t>
            </a:r>
            <a:endParaRPr b="0" lang="en-US" sz="1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Text 0"/>
          <p:cNvSpPr/>
          <p:nvPr/>
        </p:nvSpPr>
        <p:spPr>
          <a:xfrm>
            <a:off x="524880" y="412200"/>
            <a:ext cx="4026600" cy="243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457200">
              <a:lnSpc>
                <a:spcPts val="1899"/>
              </a:lnSpc>
              <a:tabLst>
                <a:tab algn="l" pos="0"/>
              </a:tabLst>
            </a:pPr>
            <a:r>
              <a:rPr b="0" lang="en-US" sz="1500" strike="noStrike" u="none">
                <a:solidFill>
                  <a:srgbClr val="2e3c4e"/>
                </a:solidFill>
                <a:effectLst/>
                <a:uFillTx/>
                <a:latin typeface="Host Grotesk Medium"/>
                <a:ea typeface="Host Grotesk Medium"/>
              </a:rPr>
              <a:t>Scientific Approach: From Pixels to Prediction</a:t>
            </a:r>
            <a:endParaRPr b="0" lang="en-US" sz="15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175" name="Image 0" descr="preencoded.png"/>
          <p:cNvPicPr/>
          <p:nvPr/>
        </p:nvPicPr>
        <p:blipFill>
          <a:blip r:embed="rId1"/>
          <a:stretch/>
        </p:blipFill>
        <p:spPr>
          <a:xfrm>
            <a:off x="3381120" y="-160200"/>
            <a:ext cx="8177400" cy="4987800"/>
          </a:xfrm>
          <a:prstGeom prst="rect">
            <a:avLst/>
          </a:prstGeom>
          <a:noFill/>
          <a:ln w="0">
            <a:noFill/>
          </a:ln>
        </p:spPr>
      </p:pic>
      <p:grpSp>
        <p:nvGrpSpPr>
          <p:cNvPr id="176" name="Group 34"/>
          <p:cNvGrpSpPr/>
          <p:nvPr/>
        </p:nvGrpSpPr>
        <p:grpSpPr>
          <a:xfrm>
            <a:off x="3545280" y="811800"/>
            <a:ext cx="7703280" cy="3037320"/>
            <a:chOff x="3545280" y="811800"/>
            <a:chExt cx="7703280" cy="3037320"/>
          </a:xfrm>
        </p:grpSpPr>
        <p:sp>
          <p:nvSpPr>
            <p:cNvPr id="177" name="Text 1"/>
            <p:cNvSpPr/>
            <p:nvPr/>
          </p:nvSpPr>
          <p:spPr>
            <a:xfrm>
              <a:off x="3545280" y="811800"/>
              <a:ext cx="1863000" cy="2476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0" rIns="0" tIns="0" bIns="0" anchor="t">
              <a:noAutofit/>
            </a:bodyPr>
            <a:p>
              <a:pPr algn="ctr" defTabSz="457200">
                <a:lnSpc>
                  <a:spcPts val="1650"/>
                </a:lnSpc>
                <a:tabLst>
                  <a:tab algn="l" pos="0"/>
                </a:tabLst>
              </a:pPr>
              <a:r>
                <a:rPr b="0" lang="en-US" sz="1350" strike="noStrike" u="none">
                  <a:solidFill>
                    <a:srgbClr val="384653"/>
                  </a:solidFill>
                  <a:effectLst/>
                  <a:uFillTx/>
                  <a:latin typeface="Host Grotesk Medium"/>
                  <a:ea typeface="Host Grotesk Medium"/>
                </a:rPr>
                <a:t>Preprocessing</a:t>
              </a:r>
              <a:endParaRPr b="0" lang="en-US" sz="135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78" name="Text 2"/>
            <p:cNvSpPr/>
            <p:nvPr/>
          </p:nvSpPr>
          <p:spPr>
            <a:xfrm>
              <a:off x="4851000" y="3023280"/>
              <a:ext cx="1863000" cy="2476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0" rIns="0" tIns="0" bIns="0" anchor="t">
              <a:noAutofit/>
            </a:bodyPr>
            <a:p>
              <a:pPr algn="ctr" defTabSz="457200">
                <a:lnSpc>
                  <a:spcPts val="1650"/>
                </a:lnSpc>
                <a:tabLst>
                  <a:tab algn="l" pos="0"/>
                </a:tabLst>
              </a:pPr>
              <a:r>
                <a:rPr b="0" lang="en-US" sz="1350" strike="noStrike" u="none">
                  <a:solidFill>
                    <a:srgbClr val="384653"/>
                  </a:solidFill>
                  <a:effectLst/>
                  <a:uFillTx/>
                  <a:latin typeface="Host Grotesk Medium"/>
                  <a:ea typeface="Host Grotesk Medium"/>
                </a:rPr>
                <a:t>Smoothing</a:t>
              </a:r>
              <a:endParaRPr b="0" lang="en-US" sz="135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79" name="Text 3"/>
            <p:cNvSpPr/>
            <p:nvPr/>
          </p:nvSpPr>
          <p:spPr>
            <a:xfrm>
              <a:off x="6439320" y="1049760"/>
              <a:ext cx="1923840" cy="2476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0" rIns="0" tIns="0" bIns="0" anchor="t">
              <a:noAutofit/>
            </a:bodyPr>
            <a:p>
              <a:pPr algn="ctr" defTabSz="457200">
                <a:lnSpc>
                  <a:spcPts val="1650"/>
                </a:lnSpc>
                <a:tabLst>
                  <a:tab algn="l" pos="0"/>
                </a:tabLst>
              </a:pPr>
              <a:r>
                <a:rPr b="0" lang="en-US" sz="1350" strike="noStrike" u="none">
                  <a:solidFill>
                    <a:srgbClr val="384653"/>
                  </a:solidFill>
                  <a:effectLst/>
                  <a:uFillTx/>
                  <a:latin typeface="Host Grotesk Medium"/>
                  <a:ea typeface="Host Grotesk Medium"/>
                </a:rPr>
                <a:t>Event Detect</a:t>
              </a:r>
              <a:endParaRPr b="0" lang="en-US" sz="135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80" name="Text 4"/>
            <p:cNvSpPr/>
            <p:nvPr/>
          </p:nvSpPr>
          <p:spPr>
            <a:xfrm>
              <a:off x="7731360" y="3601440"/>
              <a:ext cx="1863000" cy="2476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0" rIns="0" tIns="0" bIns="0" anchor="t">
              <a:noAutofit/>
            </a:bodyPr>
            <a:p>
              <a:pPr algn="ctr" defTabSz="457200">
                <a:lnSpc>
                  <a:spcPts val="1650"/>
                </a:lnSpc>
                <a:tabLst>
                  <a:tab algn="l" pos="0"/>
                </a:tabLst>
              </a:pPr>
              <a:r>
                <a:rPr b="0" lang="en-US" sz="1350" strike="noStrike" u="none">
                  <a:solidFill>
                    <a:srgbClr val="384653"/>
                  </a:solidFill>
                  <a:effectLst/>
                  <a:uFillTx/>
                  <a:latin typeface="Host Grotesk Medium"/>
                  <a:ea typeface="Host Grotesk Medium"/>
                </a:rPr>
                <a:t>Forecasting</a:t>
              </a:r>
              <a:endParaRPr b="0" lang="en-US" sz="135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81" name="Text 5"/>
            <p:cNvSpPr/>
            <p:nvPr/>
          </p:nvSpPr>
          <p:spPr>
            <a:xfrm>
              <a:off x="9385560" y="1569240"/>
              <a:ext cx="1863000" cy="2476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0" rIns="0" tIns="0" bIns="0" anchor="t">
              <a:noAutofit/>
            </a:bodyPr>
            <a:p>
              <a:pPr algn="ctr" defTabSz="457200">
                <a:lnSpc>
                  <a:spcPts val="1650"/>
                </a:lnSpc>
                <a:tabLst>
                  <a:tab algn="l" pos="0"/>
                </a:tabLst>
              </a:pPr>
              <a:r>
                <a:rPr b="0" lang="en-US" sz="1350" strike="noStrike" u="none">
                  <a:solidFill>
                    <a:srgbClr val="384653"/>
                  </a:solidFill>
                  <a:effectLst/>
                  <a:uFillTx/>
                  <a:latin typeface="Host Grotesk Medium"/>
                  <a:ea typeface="Host Grotesk Medium"/>
                </a:rPr>
                <a:t>Validation</a:t>
              </a:r>
              <a:endParaRPr b="0" lang="en-US" sz="135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182" name="Group 35"/>
          <p:cNvGrpSpPr/>
          <p:nvPr/>
        </p:nvGrpSpPr>
        <p:grpSpPr>
          <a:xfrm>
            <a:off x="509400" y="3849840"/>
            <a:ext cx="13580280" cy="4161600"/>
            <a:chOff x="509400" y="3849840"/>
            <a:chExt cx="13580280" cy="4161600"/>
          </a:xfrm>
        </p:grpSpPr>
        <p:sp>
          <p:nvSpPr>
            <p:cNvPr id="183" name="Shape 6"/>
            <p:cNvSpPr/>
            <p:nvPr/>
          </p:nvSpPr>
          <p:spPr>
            <a:xfrm>
              <a:off x="7292520" y="3849840"/>
              <a:ext cx="14400" cy="4161600"/>
            </a:xfrm>
            <a:prstGeom prst="roundRect">
              <a:avLst>
                <a:gd name="adj" fmla="val 268588"/>
              </a:avLst>
            </a:prstGeom>
            <a:solidFill>
              <a:srgbClr val="bfd3d8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84" name="Shape 7"/>
            <p:cNvSpPr/>
            <p:nvPr/>
          </p:nvSpPr>
          <p:spPr>
            <a:xfrm>
              <a:off x="7120440" y="3995640"/>
              <a:ext cx="194040" cy="21240"/>
            </a:xfrm>
            <a:prstGeom prst="roundRect">
              <a:avLst>
                <a:gd name="adj" fmla="val 268588"/>
              </a:avLst>
            </a:prstGeom>
            <a:solidFill>
              <a:srgbClr val="bfd3d8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29160" bIns="-2916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pic>
          <p:nvPicPr>
            <p:cNvPr id="185" name="Image 6" descr="preencoded.png"/>
            <p:cNvPicPr/>
            <p:nvPr/>
          </p:nvPicPr>
          <p:blipFill>
            <a:blip r:embed="rId2"/>
            <a:stretch/>
          </p:blipFill>
          <p:spPr>
            <a:xfrm>
              <a:off x="7263360" y="3954240"/>
              <a:ext cx="72360" cy="103680"/>
            </a:xfrm>
            <a:prstGeom prst="rect">
              <a:avLst/>
            </a:prstGeom>
            <a:noFill/>
            <a:ln w="0">
              <a:noFill/>
            </a:ln>
          </p:spPr>
        </p:pic>
        <p:sp>
          <p:nvSpPr>
            <p:cNvPr id="186" name="Text 8"/>
            <p:cNvSpPr/>
            <p:nvPr/>
          </p:nvSpPr>
          <p:spPr>
            <a:xfrm>
              <a:off x="5691960" y="3897720"/>
              <a:ext cx="1217520" cy="2170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0" rIns="0" tIns="0" bIns="0" anchor="t">
              <a:noAutofit/>
            </a:bodyPr>
            <a:p>
              <a:pPr algn="r" defTabSz="457200">
                <a:lnSpc>
                  <a:spcPts val="1151"/>
                </a:lnSpc>
                <a:tabLst>
                  <a:tab algn="l" pos="0"/>
                </a:tabLst>
              </a:pPr>
              <a:r>
                <a:rPr b="1" lang="en-US" sz="1100" strike="noStrike" u="none">
                  <a:solidFill>
                    <a:srgbClr val="384653"/>
                  </a:solidFill>
                  <a:effectLst/>
                  <a:uFillTx/>
                  <a:latin typeface="Arial"/>
                  <a:ea typeface="Host Grotesk Medium"/>
                </a:rPr>
                <a:t>Data Preprocessing</a:t>
              </a:r>
              <a:endParaRPr b="0" lang="en-US" sz="11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87" name="Text 9"/>
            <p:cNvSpPr/>
            <p:nvPr/>
          </p:nvSpPr>
          <p:spPr>
            <a:xfrm>
              <a:off x="509400" y="4198680"/>
              <a:ext cx="6400080" cy="2084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0" rIns="0" tIns="0" bIns="0" anchor="t">
              <a:noAutofit/>
            </a:bodyPr>
            <a:p>
              <a:pPr algn="r" defTabSz="457200">
                <a:lnSpc>
                  <a:spcPts val="1151"/>
                </a:lnSpc>
                <a:tabLst>
                  <a:tab algn="l" pos="0"/>
                </a:tabLst>
              </a:pPr>
              <a:r>
                <a:rPr b="1" lang="en-US" sz="1000" strike="noStrike" u="none">
                  <a:solidFill>
                    <a:srgbClr val="384653"/>
                  </a:solidFill>
                  <a:effectLst/>
                  <a:uFillTx/>
                  <a:latin typeface="Arial"/>
                  <a:ea typeface="Roboto"/>
                </a:rPr>
                <a:t>Cleaning and preparing raw MODIS/VIIRS NDVI and EVI time-series data for analysis.</a:t>
              </a:r>
              <a:endParaRPr b="0" lang="en-US" sz="10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88" name="Shape 10"/>
            <p:cNvSpPr/>
            <p:nvPr/>
          </p:nvSpPr>
          <p:spPr>
            <a:xfrm>
              <a:off x="7284600" y="4831920"/>
              <a:ext cx="194040" cy="21240"/>
            </a:xfrm>
            <a:prstGeom prst="roundRect">
              <a:avLst>
                <a:gd name="adj" fmla="val 268588"/>
              </a:avLst>
            </a:prstGeom>
            <a:solidFill>
              <a:srgbClr val="bfd3d8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29160" bIns="-2916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pic>
          <p:nvPicPr>
            <p:cNvPr id="189" name="Image 7" descr="preencoded.png"/>
            <p:cNvPicPr/>
            <p:nvPr/>
          </p:nvPicPr>
          <p:blipFill>
            <a:blip r:embed="rId3"/>
            <a:stretch/>
          </p:blipFill>
          <p:spPr>
            <a:xfrm>
              <a:off x="7263360" y="4790520"/>
              <a:ext cx="72360" cy="103680"/>
            </a:xfrm>
            <a:prstGeom prst="rect">
              <a:avLst/>
            </a:prstGeom>
            <a:noFill/>
            <a:ln w="0">
              <a:noFill/>
            </a:ln>
          </p:spPr>
        </p:pic>
        <p:sp>
          <p:nvSpPr>
            <p:cNvPr id="190" name="Text 11"/>
            <p:cNvSpPr/>
            <p:nvPr/>
          </p:nvSpPr>
          <p:spPr>
            <a:xfrm>
              <a:off x="7689600" y="4734000"/>
              <a:ext cx="1221120" cy="2170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0" rIns="0" tIns="0" bIns="0" anchor="t">
              <a:noAutofit/>
            </a:bodyPr>
            <a:p>
              <a:pPr defTabSz="457200">
                <a:lnSpc>
                  <a:spcPts val="1151"/>
                </a:lnSpc>
                <a:tabLst>
                  <a:tab algn="l" pos="0"/>
                </a:tabLst>
              </a:pPr>
              <a:r>
                <a:rPr b="1" lang="en-US" sz="1100" strike="noStrike" u="none">
                  <a:solidFill>
                    <a:srgbClr val="384653"/>
                  </a:solidFill>
                  <a:effectLst/>
                  <a:uFillTx/>
                  <a:latin typeface="Arial"/>
                  <a:ea typeface="Host Grotesk Medium"/>
                </a:rPr>
                <a:t>Smoothing &amp; Analysis</a:t>
              </a:r>
              <a:endParaRPr b="0" lang="en-US" sz="11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91" name="Text 12"/>
            <p:cNvSpPr/>
            <p:nvPr/>
          </p:nvSpPr>
          <p:spPr>
            <a:xfrm>
              <a:off x="7689600" y="5035320"/>
              <a:ext cx="6400080" cy="4190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0" rIns="0" tIns="0" bIns="0" anchor="t">
              <a:noAutofit/>
            </a:bodyPr>
            <a:p>
              <a:pPr defTabSz="457200">
                <a:lnSpc>
                  <a:spcPts val="1151"/>
                </a:lnSpc>
                <a:tabLst>
                  <a:tab algn="l" pos="0"/>
                </a:tabLst>
              </a:pPr>
              <a:r>
                <a:rPr b="1" lang="en-US" sz="1000" strike="noStrike" u="none">
                  <a:solidFill>
                    <a:srgbClr val="384653"/>
                  </a:solidFill>
                  <a:effectLst/>
                  <a:uFillTx/>
                  <a:latin typeface="Arial"/>
                  <a:ea typeface="Roboto"/>
                </a:rPr>
                <a:t>Application of advanced techniques like Savitzky–Golay filters and TIMESAT methods to extract reliable</a:t>
              </a:r>
              <a:endParaRPr b="0" lang="en-US" sz="10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  <a:p>
              <a:pPr defTabSz="457200">
                <a:lnSpc>
                  <a:spcPts val="1151"/>
                </a:lnSpc>
                <a:tabLst>
                  <a:tab algn="l" pos="0"/>
                </a:tabLst>
              </a:pPr>
              <a:r>
                <a:rPr b="1" lang="en-US" sz="1000" strike="noStrike" u="none">
                  <a:solidFill>
                    <a:srgbClr val="384653"/>
                  </a:solidFill>
                  <a:effectLst/>
                  <a:uFillTx/>
                  <a:latin typeface="Arial"/>
                  <a:ea typeface="Roboto"/>
                </a:rPr>
                <a:t> phenological metrics.</a:t>
              </a:r>
              <a:endParaRPr b="0" lang="en-US" sz="10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92" name="Shape 13"/>
            <p:cNvSpPr/>
            <p:nvPr/>
          </p:nvSpPr>
          <p:spPr>
            <a:xfrm>
              <a:off x="7120440" y="5553000"/>
              <a:ext cx="194040" cy="21240"/>
            </a:xfrm>
            <a:prstGeom prst="roundRect">
              <a:avLst>
                <a:gd name="adj" fmla="val 268588"/>
              </a:avLst>
            </a:prstGeom>
            <a:solidFill>
              <a:srgbClr val="bfd3d8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29160" bIns="-2916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pic>
          <p:nvPicPr>
            <p:cNvPr id="193" name="Image 8" descr="preencoded.png"/>
            <p:cNvPicPr/>
            <p:nvPr/>
          </p:nvPicPr>
          <p:blipFill>
            <a:blip r:embed="rId4"/>
            <a:stretch/>
          </p:blipFill>
          <p:spPr>
            <a:xfrm>
              <a:off x="7263360" y="5511600"/>
              <a:ext cx="72360" cy="103680"/>
            </a:xfrm>
            <a:prstGeom prst="rect">
              <a:avLst/>
            </a:prstGeom>
            <a:noFill/>
            <a:ln w="0">
              <a:noFill/>
            </a:ln>
          </p:spPr>
        </p:pic>
        <p:sp>
          <p:nvSpPr>
            <p:cNvPr id="194" name="Text 14"/>
            <p:cNvSpPr/>
            <p:nvPr/>
          </p:nvSpPr>
          <p:spPr>
            <a:xfrm>
              <a:off x="5654520" y="5455080"/>
              <a:ext cx="1254960" cy="2170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0" rIns="0" tIns="0" bIns="0" anchor="t">
              <a:noAutofit/>
            </a:bodyPr>
            <a:p>
              <a:pPr algn="r" defTabSz="457200">
                <a:lnSpc>
                  <a:spcPts val="1151"/>
                </a:lnSpc>
                <a:tabLst>
                  <a:tab algn="l" pos="0"/>
                </a:tabLst>
              </a:pPr>
              <a:r>
                <a:rPr b="1" lang="en-US" sz="1100" strike="noStrike" u="none">
                  <a:solidFill>
                    <a:srgbClr val="384653"/>
                  </a:solidFill>
                  <a:effectLst/>
                  <a:uFillTx/>
                  <a:latin typeface="Arial"/>
                  <a:ea typeface="Host Grotesk Medium"/>
                </a:rPr>
                <a:t>Bloom Event Detection</a:t>
              </a:r>
              <a:endParaRPr b="0" lang="en-US" sz="11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95" name="Text 15"/>
            <p:cNvSpPr/>
            <p:nvPr/>
          </p:nvSpPr>
          <p:spPr>
            <a:xfrm>
              <a:off x="509400" y="5756040"/>
              <a:ext cx="6400080" cy="4176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 algn="r" defTabSz="457200">
                <a:lnSpc>
                  <a:spcPts val="1151"/>
                </a:lnSpc>
                <a:tabLst>
                  <a:tab algn="l" pos="0"/>
                </a:tabLst>
              </a:pPr>
              <a:r>
                <a:rPr b="1" lang="en-US" sz="1000" strike="noStrike" u="none">
                  <a:solidFill>
                    <a:srgbClr val="384653"/>
                  </a:solidFill>
                  <a:effectLst/>
                  <a:uFillTx/>
                  <a:latin typeface="Arial"/>
                  <a:ea typeface="Roboto"/>
                </a:rPr>
                <a:t>Employing a combination of established thresholds, change-point analysis, and Machine Learning classifiers to pinpoint bloom onset, peak, and end dates.</a:t>
              </a:r>
              <a:endParaRPr b="0" lang="en-US" sz="10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96" name="Shape 16"/>
            <p:cNvSpPr/>
            <p:nvPr/>
          </p:nvSpPr>
          <p:spPr>
            <a:xfrm>
              <a:off x="7284600" y="6273720"/>
              <a:ext cx="194040" cy="21240"/>
            </a:xfrm>
            <a:prstGeom prst="roundRect">
              <a:avLst>
                <a:gd name="adj" fmla="val 268588"/>
              </a:avLst>
            </a:prstGeom>
            <a:solidFill>
              <a:srgbClr val="bfd3d8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29160" bIns="-2916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pic>
          <p:nvPicPr>
            <p:cNvPr id="197" name="Image 9" descr="preencoded.png"/>
            <p:cNvPicPr/>
            <p:nvPr/>
          </p:nvPicPr>
          <p:blipFill>
            <a:blip r:embed="rId5"/>
            <a:stretch/>
          </p:blipFill>
          <p:spPr>
            <a:xfrm>
              <a:off x="7263360" y="6232320"/>
              <a:ext cx="72360" cy="103680"/>
            </a:xfrm>
            <a:prstGeom prst="rect">
              <a:avLst/>
            </a:prstGeom>
            <a:noFill/>
            <a:ln w="0">
              <a:noFill/>
            </a:ln>
          </p:spPr>
        </p:pic>
        <p:sp>
          <p:nvSpPr>
            <p:cNvPr id="198" name="Text 17"/>
            <p:cNvSpPr/>
            <p:nvPr/>
          </p:nvSpPr>
          <p:spPr>
            <a:xfrm>
              <a:off x="7689600" y="6175800"/>
              <a:ext cx="1236240" cy="2170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0" rIns="0" tIns="0" bIns="0" anchor="t">
              <a:noAutofit/>
            </a:bodyPr>
            <a:p>
              <a:pPr defTabSz="457200">
                <a:lnSpc>
                  <a:spcPts val="1151"/>
                </a:lnSpc>
                <a:tabLst>
                  <a:tab algn="l" pos="0"/>
                </a:tabLst>
              </a:pPr>
              <a:r>
                <a:rPr b="1" lang="en-US" sz="1100" strike="noStrike" u="none">
                  <a:solidFill>
                    <a:srgbClr val="384653"/>
                  </a:solidFill>
                  <a:effectLst/>
                  <a:uFillTx/>
                  <a:latin typeface="Arial"/>
                  <a:ea typeface="Host Grotesk Medium"/>
                </a:rPr>
                <a:t>Advanced Forecasting</a:t>
              </a:r>
              <a:endParaRPr b="0" lang="en-US" sz="11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99" name="Text 18"/>
            <p:cNvSpPr/>
            <p:nvPr/>
          </p:nvSpPr>
          <p:spPr>
            <a:xfrm>
              <a:off x="7689600" y="6477120"/>
              <a:ext cx="6400080" cy="2084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0" rIns="0" tIns="0" bIns="0" anchor="t">
              <a:noAutofit/>
            </a:bodyPr>
            <a:p>
              <a:pPr defTabSz="457200">
                <a:lnSpc>
                  <a:spcPts val="1151"/>
                </a:lnSpc>
                <a:tabLst>
                  <a:tab algn="l" pos="0"/>
                </a:tabLst>
              </a:pPr>
              <a:r>
                <a:rPr b="1" lang="en-US" sz="1000" strike="noStrike" u="none">
                  <a:solidFill>
                    <a:srgbClr val="384653"/>
                  </a:solidFill>
                  <a:effectLst/>
                  <a:uFillTx/>
                  <a:latin typeface="Arial"/>
                  <a:ea typeface="Roboto"/>
                </a:rPr>
                <a:t>Integrating historical bloom calendars with recurrent neural networks (e.g., LSTM) for reliable </a:t>
              </a:r>
              <a:endParaRPr b="0" lang="en-US" sz="10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  <a:p>
              <a:pPr defTabSz="457200">
                <a:lnSpc>
                  <a:spcPts val="1151"/>
                </a:lnSpc>
                <a:tabLst>
                  <a:tab algn="l" pos="0"/>
                </a:tabLst>
              </a:pPr>
              <a:r>
                <a:rPr b="1" lang="en-US" sz="1000" strike="noStrike" u="none">
                  <a:solidFill>
                    <a:srgbClr val="384653"/>
                  </a:solidFill>
                  <a:effectLst/>
                  <a:uFillTx/>
                  <a:latin typeface="Arial"/>
                  <a:ea typeface="Roboto"/>
                </a:rPr>
                <a:t>short-term forecasts.</a:t>
              </a:r>
              <a:endParaRPr b="0" lang="en-US" sz="10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00" name="Shape 19"/>
            <p:cNvSpPr/>
            <p:nvPr/>
          </p:nvSpPr>
          <p:spPr>
            <a:xfrm>
              <a:off x="7120440" y="6994800"/>
              <a:ext cx="194040" cy="21240"/>
            </a:xfrm>
            <a:prstGeom prst="roundRect">
              <a:avLst>
                <a:gd name="adj" fmla="val 268588"/>
              </a:avLst>
            </a:prstGeom>
            <a:solidFill>
              <a:srgbClr val="bfd3d8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29160" bIns="-2916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pic>
          <p:nvPicPr>
            <p:cNvPr id="201" name="Image 10" descr="preencoded.png"/>
            <p:cNvPicPr/>
            <p:nvPr/>
          </p:nvPicPr>
          <p:blipFill>
            <a:blip r:embed="rId6"/>
            <a:stretch/>
          </p:blipFill>
          <p:spPr>
            <a:xfrm>
              <a:off x="7263360" y="6953400"/>
              <a:ext cx="72360" cy="103680"/>
            </a:xfrm>
            <a:prstGeom prst="rect">
              <a:avLst/>
            </a:prstGeom>
            <a:noFill/>
            <a:ln w="0">
              <a:noFill/>
            </a:ln>
          </p:spPr>
        </p:pic>
        <p:sp>
          <p:nvSpPr>
            <p:cNvPr id="202" name="Text 20"/>
            <p:cNvSpPr/>
            <p:nvPr/>
          </p:nvSpPr>
          <p:spPr>
            <a:xfrm>
              <a:off x="5691960" y="6896880"/>
              <a:ext cx="1217520" cy="2170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0" rIns="0" tIns="0" bIns="0" anchor="t">
              <a:noAutofit/>
            </a:bodyPr>
            <a:p>
              <a:pPr algn="r" defTabSz="457200">
                <a:lnSpc>
                  <a:spcPts val="1151"/>
                </a:lnSpc>
                <a:tabLst>
                  <a:tab algn="l" pos="0"/>
                </a:tabLst>
              </a:pPr>
              <a:r>
                <a:rPr b="1" lang="en-US" sz="1100" strike="noStrike" u="none">
                  <a:solidFill>
                    <a:srgbClr val="384653"/>
                  </a:solidFill>
                  <a:effectLst/>
                  <a:uFillTx/>
                  <a:latin typeface="Arial"/>
                  <a:ea typeface="Host Grotesk Medium"/>
                </a:rPr>
                <a:t>Continuous Validation</a:t>
              </a:r>
              <a:endParaRPr b="0" lang="en-US" sz="11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03" name="Text 21"/>
            <p:cNvSpPr/>
            <p:nvPr/>
          </p:nvSpPr>
          <p:spPr>
            <a:xfrm>
              <a:off x="509400" y="7198200"/>
              <a:ext cx="6400080" cy="2084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0" rIns="0" tIns="0" bIns="0" anchor="t">
              <a:noAutofit/>
            </a:bodyPr>
            <a:p>
              <a:pPr algn="r" defTabSz="457200">
                <a:lnSpc>
                  <a:spcPts val="1151"/>
                </a:lnSpc>
                <a:tabLst>
                  <a:tab algn="l" pos="0"/>
                </a:tabLst>
              </a:pPr>
              <a:r>
                <a:rPr b="1" lang="en-US" sz="1000" strike="noStrike" u="none">
                  <a:solidFill>
                    <a:srgbClr val="384653"/>
                  </a:solidFill>
                  <a:effectLst/>
                  <a:uFillTx/>
                  <a:latin typeface="Arial"/>
                  <a:ea typeface="Roboto"/>
                </a:rPr>
                <a:t>Cross-referencing satellite detections with in-situ data from phenology and citizen-science </a:t>
              </a:r>
              <a:endParaRPr b="0" lang="en-US" sz="10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  <a:p>
              <a:pPr algn="r" defTabSz="457200">
                <a:lnSpc>
                  <a:spcPts val="1151"/>
                </a:lnSpc>
                <a:tabLst>
                  <a:tab algn="l" pos="0"/>
                </a:tabLst>
              </a:pPr>
              <a:r>
                <a:rPr b="1" lang="en-US" sz="1000" strike="noStrike" u="none">
                  <a:solidFill>
                    <a:srgbClr val="384653"/>
                  </a:solidFill>
                  <a:effectLst/>
                  <a:uFillTx/>
                  <a:latin typeface="Arial"/>
                  <a:ea typeface="Roboto"/>
                </a:rPr>
                <a:t>networks to maintain accuracy.</a:t>
              </a:r>
              <a:endParaRPr b="0" lang="en-US" sz="10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Text 0"/>
          <p:cNvSpPr/>
          <p:nvPr/>
        </p:nvSpPr>
        <p:spPr>
          <a:xfrm>
            <a:off x="793800" y="657720"/>
            <a:ext cx="3936240" cy="36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457200">
              <a:lnSpc>
                <a:spcPts val="2900"/>
              </a:lnSpc>
              <a:tabLst>
                <a:tab algn="l" pos="0"/>
              </a:tabLst>
            </a:pPr>
            <a:r>
              <a:rPr b="0" lang="en-US" sz="2300" strike="noStrike" u="none">
                <a:solidFill>
                  <a:srgbClr val="2e3c4e"/>
                </a:solidFill>
                <a:effectLst/>
                <a:uFillTx/>
                <a:latin typeface="Host Grotesk Medium"/>
                <a:ea typeface="Host Grotesk Medium"/>
              </a:rPr>
              <a:t>Scalable System Architecture</a:t>
            </a:r>
            <a:endParaRPr b="0" lang="en-US" sz="23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05" name="Text 1"/>
          <p:cNvSpPr/>
          <p:nvPr/>
        </p:nvSpPr>
        <p:spPr>
          <a:xfrm>
            <a:off x="793800" y="1321200"/>
            <a:ext cx="13042080" cy="220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457200">
              <a:lnSpc>
                <a:spcPts val="1701"/>
              </a:lnSpc>
              <a:tabLst>
                <a:tab algn="l" pos="0"/>
              </a:tabLst>
            </a:pPr>
            <a:r>
              <a:rPr b="0" lang="en-US" sz="1150" strike="noStrike" u="none">
                <a:solidFill>
                  <a:srgbClr val="384653"/>
                </a:solidFill>
                <a:effectLst/>
                <a:uFillTx/>
                <a:latin typeface="Roboto"/>
                <a:ea typeface="Roboto"/>
              </a:rPr>
              <a:t>A modular, cloud-native architecture designed for global coverage and high-throughput data processing.</a:t>
            </a:r>
            <a:endParaRPr b="0" lang="en-US" sz="11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206" name="Image 0" descr="preencoded.png"/>
          <p:cNvPicPr/>
          <p:nvPr/>
        </p:nvPicPr>
        <p:blipFill>
          <a:blip r:embed="rId1"/>
          <a:stretch/>
        </p:blipFill>
        <p:spPr>
          <a:xfrm>
            <a:off x="793800" y="1873800"/>
            <a:ext cx="4121280" cy="41212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07" name="Shape 2"/>
          <p:cNvSpPr/>
          <p:nvPr/>
        </p:nvSpPr>
        <p:spPr>
          <a:xfrm>
            <a:off x="7502760" y="1873800"/>
            <a:ext cx="330840" cy="330840"/>
          </a:xfrm>
          <a:prstGeom prst="roundRect">
            <a:avLst>
              <a:gd name="adj" fmla="val 18668"/>
            </a:avLst>
          </a:prstGeom>
          <a:solidFill>
            <a:srgbClr val="d9edf2"/>
          </a:solidFill>
          <a:ln w="7620">
            <a:solidFill>
              <a:srgbClr val="bfd3d8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08" name="Text 3"/>
          <p:cNvSpPr/>
          <p:nvPr/>
        </p:nvSpPr>
        <p:spPr>
          <a:xfrm>
            <a:off x="7981560" y="1924560"/>
            <a:ext cx="1858680" cy="22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457200">
              <a:lnSpc>
                <a:spcPts val="1800"/>
              </a:lnSpc>
              <a:tabLst>
                <a:tab algn="l" pos="0"/>
              </a:tabLst>
            </a:pPr>
            <a:r>
              <a:rPr b="0" lang="en-US" sz="1450" strike="noStrike" u="none">
                <a:solidFill>
                  <a:srgbClr val="384653"/>
                </a:solidFill>
                <a:effectLst/>
                <a:uFillTx/>
                <a:latin typeface="Host Grotesk Medium"/>
                <a:ea typeface="Host Grotesk Medium"/>
              </a:rPr>
              <a:t>Data Ingest &amp; Storage</a:t>
            </a:r>
            <a:endParaRPr b="0" lang="en-US" sz="14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09" name="Text 4"/>
          <p:cNvSpPr/>
          <p:nvPr/>
        </p:nvSpPr>
        <p:spPr>
          <a:xfrm>
            <a:off x="7981560" y="2302200"/>
            <a:ext cx="5861880" cy="441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457200">
              <a:lnSpc>
                <a:spcPts val="1701"/>
              </a:lnSpc>
              <a:tabLst>
                <a:tab algn="l" pos="0"/>
              </a:tabLst>
            </a:pPr>
            <a:r>
              <a:rPr b="0" lang="en-US" sz="1150" strike="noStrike" u="none">
                <a:solidFill>
                  <a:srgbClr val="384653"/>
                </a:solidFill>
                <a:effectLst/>
                <a:uFillTx/>
                <a:latin typeface="Roboto"/>
                <a:ea typeface="Roboto"/>
              </a:rPr>
              <a:t>Efficient ETL (Extract, Transform, Load) pipelines utilizing cloud-optimized GeoTIFFs (COGs) for accessibility.</a:t>
            </a:r>
            <a:endParaRPr b="0" lang="en-US" sz="11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10" name="Shape 5"/>
          <p:cNvSpPr/>
          <p:nvPr/>
        </p:nvSpPr>
        <p:spPr>
          <a:xfrm>
            <a:off x="7502760" y="3039480"/>
            <a:ext cx="330840" cy="330840"/>
          </a:xfrm>
          <a:prstGeom prst="roundRect">
            <a:avLst>
              <a:gd name="adj" fmla="val 18668"/>
            </a:avLst>
          </a:prstGeom>
          <a:solidFill>
            <a:srgbClr val="d9edf2"/>
          </a:solidFill>
          <a:ln w="7620">
            <a:solidFill>
              <a:srgbClr val="bfd3d8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11" name="Text 6"/>
          <p:cNvSpPr/>
          <p:nvPr/>
        </p:nvSpPr>
        <p:spPr>
          <a:xfrm>
            <a:off x="7981560" y="3089880"/>
            <a:ext cx="1842120" cy="22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457200">
              <a:lnSpc>
                <a:spcPts val="1800"/>
              </a:lnSpc>
              <a:tabLst>
                <a:tab algn="l" pos="0"/>
              </a:tabLst>
            </a:pPr>
            <a:r>
              <a:rPr b="0" lang="en-US" sz="1450" strike="noStrike" u="none">
                <a:solidFill>
                  <a:srgbClr val="384653"/>
                </a:solidFill>
                <a:effectLst/>
                <a:uFillTx/>
                <a:latin typeface="Host Grotesk Medium"/>
                <a:ea typeface="Host Grotesk Medium"/>
              </a:rPr>
              <a:t>Processing Backbone</a:t>
            </a:r>
            <a:endParaRPr b="0" lang="en-US" sz="14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12" name="Text 7"/>
          <p:cNvSpPr/>
          <p:nvPr/>
        </p:nvSpPr>
        <p:spPr>
          <a:xfrm>
            <a:off x="7981560" y="3467520"/>
            <a:ext cx="5861880" cy="441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457200">
              <a:lnSpc>
                <a:spcPts val="1701"/>
              </a:lnSpc>
              <a:tabLst>
                <a:tab algn="l" pos="0"/>
              </a:tabLst>
            </a:pPr>
            <a:r>
              <a:rPr b="0" lang="en-US" sz="1150" strike="noStrike" u="none">
                <a:solidFill>
                  <a:srgbClr val="384653"/>
                </a:solidFill>
                <a:effectLst/>
                <a:uFillTx/>
                <a:latin typeface="Roboto"/>
                <a:ea typeface="Roboto"/>
              </a:rPr>
              <a:t>Leveraging Dask and xarray for parallel processing and scalable extraction of phenology metrics across massive datasets.</a:t>
            </a:r>
            <a:endParaRPr b="0" lang="en-US" sz="11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13" name="Shape 8"/>
          <p:cNvSpPr/>
          <p:nvPr/>
        </p:nvSpPr>
        <p:spPr>
          <a:xfrm>
            <a:off x="7502760" y="4204800"/>
            <a:ext cx="330840" cy="330840"/>
          </a:xfrm>
          <a:prstGeom prst="roundRect">
            <a:avLst>
              <a:gd name="adj" fmla="val 18668"/>
            </a:avLst>
          </a:prstGeom>
          <a:solidFill>
            <a:srgbClr val="d9edf2"/>
          </a:solidFill>
          <a:ln w="7620">
            <a:solidFill>
              <a:srgbClr val="bfd3d8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14" name="Text 9"/>
          <p:cNvSpPr/>
          <p:nvPr/>
        </p:nvSpPr>
        <p:spPr>
          <a:xfrm>
            <a:off x="7981560" y="4255200"/>
            <a:ext cx="1963440" cy="22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457200">
              <a:lnSpc>
                <a:spcPts val="1800"/>
              </a:lnSpc>
              <a:tabLst>
                <a:tab algn="l" pos="0"/>
              </a:tabLst>
            </a:pPr>
            <a:r>
              <a:rPr b="0" lang="en-US" sz="1450" strike="noStrike" u="none">
                <a:solidFill>
                  <a:srgbClr val="384653"/>
                </a:solidFill>
                <a:effectLst/>
                <a:uFillTx/>
                <a:latin typeface="Host Grotesk Medium"/>
                <a:ea typeface="Host Grotesk Medium"/>
              </a:rPr>
              <a:t>Database Management</a:t>
            </a:r>
            <a:endParaRPr b="0" lang="en-US" sz="14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15" name="Text 10"/>
          <p:cNvSpPr/>
          <p:nvPr/>
        </p:nvSpPr>
        <p:spPr>
          <a:xfrm>
            <a:off x="7981560" y="4633200"/>
            <a:ext cx="5861880" cy="441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457200">
              <a:lnSpc>
                <a:spcPts val="1701"/>
              </a:lnSpc>
              <a:tabLst>
                <a:tab algn="l" pos="0"/>
              </a:tabLst>
            </a:pPr>
            <a:r>
              <a:rPr b="0" lang="en-US" sz="1150" strike="noStrike" u="none">
                <a:solidFill>
                  <a:srgbClr val="384653"/>
                </a:solidFill>
                <a:effectLst/>
                <a:uFillTx/>
                <a:latin typeface="Roboto"/>
                <a:ea typeface="Roboto"/>
              </a:rPr>
              <a:t>PostGIS database with optimized spatial indexing to handle and query georeferenced bloom event data efficiently.</a:t>
            </a:r>
            <a:endParaRPr b="0" lang="en-US" sz="11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16" name="Shape 11"/>
          <p:cNvSpPr/>
          <p:nvPr/>
        </p:nvSpPr>
        <p:spPr>
          <a:xfrm>
            <a:off x="7502760" y="5370120"/>
            <a:ext cx="330840" cy="330840"/>
          </a:xfrm>
          <a:prstGeom prst="roundRect">
            <a:avLst>
              <a:gd name="adj" fmla="val 18668"/>
            </a:avLst>
          </a:prstGeom>
          <a:solidFill>
            <a:srgbClr val="d9edf2"/>
          </a:solidFill>
          <a:ln w="7620">
            <a:solidFill>
              <a:srgbClr val="bfd3d8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17" name="Text 12"/>
          <p:cNvSpPr/>
          <p:nvPr/>
        </p:nvSpPr>
        <p:spPr>
          <a:xfrm>
            <a:off x="7981560" y="5420520"/>
            <a:ext cx="1842120" cy="22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457200">
              <a:lnSpc>
                <a:spcPts val="1800"/>
              </a:lnSpc>
              <a:tabLst>
                <a:tab algn="l" pos="0"/>
              </a:tabLst>
            </a:pPr>
            <a:r>
              <a:rPr b="0" lang="en-US" sz="1450" strike="noStrike" u="none">
                <a:solidFill>
                  <a:srgbClr val="384653"/>
                </a:solidFill>
                <a:effectLst/>
                <a:uFillTx/>
                <a:latin typeface="Host Grotesk Medium"/>
                <a:ea typeface="Host Grotesk Medium"/>
              </a:rPr>
              <a:t>Front-End &amp; UX</a:t>
            </a:r>
            <a:endParaRPr b="0" lang="en-US" sz="14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18" name="Text 13"/>
          <p:cNvSpPr/>
          <p:nvPr/>
        </p:nvSpPr>
        <p:spPr>
          <a:xfrm>
            <a:off x="7981560" y="5798520"/>
            <a:ext cx="5861880" cy="441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457200">
              <a:lnSpc>
                <a:spcPts val="1701"/>
              </a:lnSpc>
              <a:tabLst>
                <a:tab algn="l" pos="0"/>
              </a:tabLst>
            </a:pPr>
            <a:r>
              <a:rPr b="0" lang="en-US" sz="1150" strike="noStrike" u="none">
                <a:solidFill>
                  <a:srgbClr val="384653"/>
                </a:solidFill>
                <a:effectLst/>
                <a:uFillTx/>
                <a:latin typeface="Roboto"/>
                <a:ea typeface="Roboto"/>
              </a:rPr>
              <a:t>Modern UI built with Godot &amp; GD Script, featuring interactive mapping capabilities using Leaflet/MapLibre.</a:t>
            </a:r>
            <a:endParaRPr b="0" lang="en-US" sz="11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19" name="Shape 14"/>
          <p:cNvSpPr/>
          <p:nvPr/>
        </p:nvSpPr>
        <p:spPr>
          <a:xfrm>
            <a:off x="7502760" y="6535440"/>
            <a:ext cx="330840" cy="330840"/>
          </a:xfrm>
          <a:prstGeom prst="roundRect">
            <a:avLst>
              <a:gd name="adj" fmla="val 18668"/>
            </a:avLst>
          </a:prstGeom>
          <a:solidFill>
            <a:srgbClr val="d9edf2"/>
          </a:solidFill>
          <a:ln w="7620">
            <a:solidFill>
              <a:srgbClr val="bfd3d8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20" name="Text 15"/>
          <p:cNvSpPr/>
          <p:nvPr/>
        </p:nvSpPr>
        <p:spPr>
          <a:xfrm>
            <a:off x="7981560" y="6586200"/>
            <a:ext cx="1842120" cy="22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457200">
              <a:lnSpc>
                <a:spcPts val="1800"/>
              </a:lnSpc>
              <a:tabLst>
                <a:tab algn="l" pos="0"/>
              </a:tabLst>
            </a:pPr>
            <a:r>
              <a:rPr b="0" lang="en-US" sz="1450" strike="noStrike" u="none">
                <a:solidFill>
                  <a:srgbClr val="384653"/>
                </a:solidFill>
                <a:effectLst/>
                <a:uFillTx/>
                <a:latin typeface="Host Grotesk Medium"/>
                <a:ea typeface="Host Grotesk Medium"/>
              </a:rPr>
              <a:t>Automated Reporting</a:t>
            </a:r>
            <a:endParaRPr b="0" lang="en-US" sz="14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21" name="Text 16"/>
          <p:cNvSpPr/>
          <p:nvPr/>
        </p:nvSpPr>
        <p:spPr>
          <a:xfrm>
            <a:off x="7981560" y="6963840"/>
            <a:ext cx="5861880" cy="441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457200">
              <a:lnSpc>
                <a:spcPts val="1701"/>
              </a:lnSpc>
              <a:tabLst>
                <a:tab algn="l" pos="0"/>
              </a:tabLst>
            </a:pPr>
            <a:r>
              <a:rPr b="0" lang="en-US" sz="1150" strike="noStrike" u="none">
                <a:solidFill>
                  <a:srgbClr val="384653"/>
                </a:solidFill>
                <a:effectLst/>
                <a:uFillTx/>
                <a:latin typeface="Roboto"/>
                <a:ea typeface="Roboto"/>
              </a:rPr>
              <a:t>System for generating automated alerts and periodic reports based on user-defined monitoring regions.</a:t>
            </a:r>
            <a:endParaRPr b="0" lang="en-US" sz="11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Image 0" descr="preencoded.png"/>
          <p:cNvPicPr/>
          <p:nvPr/>
        </p:nvPicPr>
        <p:blipFill>
          <a:blip r:embed="rId1"/>
          <a:stretch/>
        </p:blipFill>
        <p:spPr>
          <a:xfrm>
            <a:off x="8869680" y="0"/>
            <a:ext cx="5760000" cy="82288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23" name="Text 0"/>
          <p:cNvSpPr/>
          <p:nvPr/>
        </p:nvSpPr>
        <p:spPr>
          <a:xfrm>
            <a:off x="793800" y="823320"/>
            <a:ext cx="6594480" cy="45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457200">
              <a:lnSpc>
                <a:spcPts val="3549"/>
              </a:lnSpc>
              <a:tabLst>
                <a:tab algn="l" pos="0"/>
              </a:tabLst>
            </a:pPr>
            <a:r>
              <a:rPr b="0" lang="en-US" sz="2850" strike="noStrike" u="none">
                <a:solidFill>
                  <a:srgbClr val="2e3c4e"/>
                </a:solidFill>
                <a:effectLst/>
                <a:uFillTx/>
                <a:latin typeface="Host Grotesk Medium"/>
                <a:ea typeface="Host Grotesk Medium"/>
              </a:rPr>
              <a:t>Intuitive Visualization &amp; User Experience</a:t>
            </a:r>
            <a:endParaRPr b="0" lang="en-US" sz="28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24" name="Shape 1"/>
          <p:cNvSpPr/>
          <p:nvPr/>
        </p:nvSpPr>
        <p:spPr>
          <a:xfrm>
            <a:off x="793800" y="1481040"/>
            <a:ext cx="7555680" cy="1344600"/>
          </a:xfrm>
          <a:prstGeom prst="roundRect">
            <a:avLst>
              <a:gd name="adj" fmla="val 8156"/>
            </a:avLst>
          </a:prstGeom>
          <a:solidFill>
            <a:srgbClr val="faf9f5"/>
          </a:solidFill>
          <a:ln w="22860">
            <a:solidFill>
              <a:srgbClr val="bfd3d8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225" name="Image 1" descr="preencoded.png"/>
          <p:cNvPicPr/>
          <p:nvPr/>
        </p:nvPicPr>
        <p:blipFill>
          <a:blip r:embed="rId2"/>
          <a:stretch/>
        </p:blipFill>
        <p:spPr>
          <a:xfrm>
            <a:off x="770760" y="1481040"/>
            <a:ext cx="90720" cy="13446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26" name="Text 2"/>
          <p:cNvSpPr/>
          <p:nvPr/>
        </p:nvSpPr>
        <p:spPr>
          <a:xfrm>
            <a:off x="1066680" y="1685160"/>
            <a:ext cx="2383200" cy="28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457200">
              <a:lnSpc>
                <a:spcPts val="2200"/>
              </a:lnSpc>
              <a:tabLst>
                <a:tab algn="l" pos="0"/>
              </a:tabLst>
            </a:pPr>
            <a:r>
              <a:rPr b="0" lang="en-US" sz="1750" strike="noStrike" u="none">
                <a:solidFill>
                  <a:srgbClr val="384653"/>
                </a:solidFill>
                <a:effectLst/>
                <a:uFillTx/>
                <a:latin typeface="Host Grotesk Medium"/>
                <a:ea typeface="Host Grotesk Medium"/>
              </a:rPr>
              <a:t>Global Bloom Heatmap</a:t>
            </a:r>
            <a:endParaRPr b="0" lang="en-US" sz="17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27" name="Text 3"/>
          <p:cNvSpPr/>
          <p:nvPr/>
        </p:nvSpPr>
        <p:spPr>
          <a:xfrm>
            <a:off x="1066680" y="2077560"/>
            <a:ext cx="7078320" cy="543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457200">
              <a:lnSpc>
                <a:spcPts val="2100"/>
              </a:lnSpc>
              <a:tabLst>
                <a:tab algn="l" pos="0"/>
              </a:tabLst>
            </a:pPr>
            <a:r>
              <a:rPr b="0" lang="en-US" sz="1400" strike="noStrike" u="none">
                <a:solidFill>
                  <a:srgbClr val="384653"/>
                </a:solidFill>
                <a:effectLst/>
                <a:uFillTx/>
                <a:latin typeface="Roboto"/>
                <a:ea typeface="Roboto"/>
              </a:rPr>
              <a:t>Interactive world map visualizing the current status and onset timing of bloom events across various biomes.</a:t>
            </a: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28" name="Shape 4"/>
          <p:cNvSpPr/>
          <p:nvPr/>
        </p:nvSpPr>
        <p:spPr>
          <a:xfrm>
            <a:off x="793800" y="3007800"/>
            <a:ext cx="7555680" cy="1344600"/>
          </a:xfrm>
          <a:prstGeom prst="roundRect">
            <a:avLst>
              <a:gd name="adj" fmla="val 8156"/>
            </a:avLst>
          </a:prstGeom>
          <a:solidFill>
            <a:srgbClr val="faf9f5"/>
          </a:solidFill>
          <a:ln w="22860">
            <a:solidFill>
              <a:srgbClr val="bfd3d8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229" name="Image 2" descr="preencoded.png"/>
          <p:cNvPicPr/>
          <p:nvPr/>
        </p:nvPicPr>
        <p:blipFill>
          <a:blip r:embed="rId3"/>
          <a:stretch/>
        </p:blipFill>
        <p:spPr>
          <a:xfrm>
            <a:off x="770760" y="3007800"/>
            <a:ext cx="90720" cy="13446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30" name="Text 5"/>
          <p:cNvSpPr/>
          <p:nvPr/>
        </p:nvSpPr>
        <p:spPr>
          <a:xfrm>
            <a:off x="1066680" y="3211920"/>
            <a:ext cx="2267640" cy="28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457200">
              <a:lnSpc>
                <a:spcPts val="2200"/>
              </a:lnSpc>
              <a:tabLst>
                <a:tab algn="l" pos="0"/>
              </a:tabLst>
            </a:pPr>
            <a:r>
              <a:rPr b="0" lang="en-US" sz="1750" strike="noStrike" u="none">
                <a:solidFill>
                  <a:srgbClr val="384653"/>
                </a:solidFill>
                <a:effectLst/>
                <a:uFillTx/>
                <a:latin typeface="Host Grotesk Medium"/>
                <a:ea typeface="Host Grotesk Medium"/>
              </a:rPr>
              <a:t>Region Explorer</a:t>
            </a:r>
            <a:endParaRPr b="0" lang="en-US" sz="17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31" name="Text 6"/>
          <p:cNvSpPr/>
          <p:nvPr/>
        </p:nvSpPr>
        <p:spPr>
          <a:xfrm>
            <a:off x="1066680" y="3604320"/>
            <a:ext cx="7078320" cy="543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457200">
              <a:lnSpc>
                <a:spcPts val="2100"/>
              </a:lnSpc>
              <a:tabLst>
                <a:tab algn="l" pos="0"/>
              </a:tabLst>
            </a:pPr>
            <a:r>
              <a:rPr b="0" lang="en-US" sz="1400" strike="noStrike" u="none">
                <a:solidFill>
                  <a:srgbClr val="384653"/>
                </a:solidFill>
                <a:effectLst/>
                <a:uFillTx/>
                <a:latin typeface="Roboto"/>
                <a:ea typeface="Roboto"/>
              </a:rPr>
              <a:t>Tools for zooming in on specific areas to view aggregated metrics and compare current data with historical averages.</a:t>
            </a: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32" name="Shape 7"/>
          <p:cNvSpPr/>
          <p:nvPr/>
        </p:nvSpPr>
        <p:spPr>
          <a:xfrm>
            <a:off x="793800" y="4534200"/>
            <a:ext cx="7555680" cy="1344600"/>
          </a:xfrm>
          <a:prstGeom prst="roundRect">
            <a:avLst>
              <a:gd name="adj" fmla="val 8156"/>
            </a:avLst>
          </a:prstGeom>
          <a:solidFill>
            <a:srgbClr val="faf9f5"/>
          </a:solidFill>
          <a:ln w="22860">
            <a:solidFill>
              <a:srgbClr val="bfd3d8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233" name="Image 3" descr="preencoded.png"/>
          <p:cNvPicPr/>
          <p:nvPr/>
        </p:nvPicPr>
        <p:blipFill>
          <a:blip r:embed="rId4"/>
          <a:stretch/>
        </p:blipFill>
        <p:spPr>
          <a:xfrm>
            <a:off x="770760" y="4534200"/>
            <a:ext cx="90720" cy="13446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34" name="Text 8"/>
          <p:cNvSpPr/>
          <p:nvPr/>
        </p:nvSpPr>
        <p:spPr>
          <a:xfrm>
            <a:off x="1066680" y="4738680"/>
            <a:ext cx="2267640" cy="28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457200">
              <a:lnSpc>
                <a:spcPts val="2200"/>
              </a:lnSpc>
              <a:tabLst>
                <a:tab algn="l" pos="0"/>
              </a:tabLst>
            </a:pPr>
            <a:r>
              <a:rPr b="0" lang="en-US" sz="1750" strike="noStrike" u="none">
                <a:solidFill>
                  <a:srgbClr val="384653"/>
                </a:solidFill>
                <a:effectLst/>
                <a:uFillTx/>
                <a:latin typeface="Host Grotesk Medium"/>
                <a:ea typeface="Host Grotesk Medium"/>
              </a:rPr>
              <a:t>Time-Series Analysis</a:t>
            </a:r>
            <a:endParaRPr b="0" lang="en-US" sz="17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35" name="Text 9"/>
          <p:cNvSpPr/>
          <p:nvPr/>
        </p:nvSpPr>
        <p:spPr>
          <a:xfrm>
            <a:off x="1066680" y="5131080"/>
            <a:ext cx="7078320" cy="543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457200">
              <a:lnSpc>
                <a:spcPts val="2100"/>
              </a:lnSpc>
              <a:tabLst>
                <a:tab algn="l" pos="0"/>
              </a:tabLst>
            </a:pPr>
            <a:r>
              <a:rPr b="0" lang="en-US" sz="1400" strike="noStrike" u="none">
                <a:solidFill>
                  <a:srgbClr val="384653"/>
                </a:solidFill>
                <a:effectLst/>
                <a:uFillTx/>
                <a:latin typeface="Roboto"/>
                <a:ea typeface="Roboto"/>
              </a:rPr>
              <a:t>Pixel inspector functionality allowing users to examine raw NDVI/EVI plots and phenological curve fitting at a specific location.</a:t>
            </a: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36" name="Shape 10"/>
          <p:cNvSpPr/>
          <p:nvPr/>
        </p:nvSpPr>
        <p:spPr>
          <a:xfrm>
            <a:off x="793800" y="6060960"/>
            <a:ext cx="7555680" cy="1344600"/>
          </a:xfrm>
          <a:prstGeom prst="roundRect">
            <a:avLst>
              <a:gd name="adj" fmla="val 8156"/>
            </a:avLst>
          </a:prstGeom>
          <a:solidFill>
            <a:srgbClr val="faf9f5"/>
          </a:solidFill>
          <a:ln w="22860">
            <a:solidFill>
              <a:srgbClr val="bfd3d8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237" name="Image 4" descr="preencoded.png"/>
          <p:cNvPicPr/>
          <p:nvPr/>
        </p:nvPicPr>
        <p:blipFill>
          <a:blip r:embed="rId5"/>
          <a:stretch/>
        </p:blipFill>
        <p:spPr>
          <a:xfrm>
            <a:off x="770760" y="6060960"/>
            <a:ext cx="90720" cy="13446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38" name="Text 11"/>
          <p:cNvSpPr/>
          <p:nvPr/>
        </p:nvSpPr>
        <p:spPr>
          <a:xfrm>
            <a:off x="1066680" y="6265440"/>
            <a:ext cx="2267640" cy="28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457200">
              <a:lnSpc>
                <a:spcPts val="2200"/>
              </a:lnSpc>
              <a:tabLst>
                <a:tab algn="l" pos="0"/>
              </a:tabLst>
            </a:pPr>
            <a:r>
              <a:rPr b="0" lang="en-US" sz="1750" strike="noStrike" u="none">
                <a:solidFill>
                  <a:srgbClr val="384653"/>
                </a:solidFill>
                <a:effectLst/>
                <a:uFillTx/>
                <a:latin typeface="Host Grotesk Medium"/>
                <a:ea typeface="Host Grotesk Medium"/>
              </a:rPr>
              <a:t>Custom Alerts &amp; APIs</a:t>
            </a:r>
            <a:endParaRPr b="0" lang="en-US" sz="17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39" name="Text 12"/>
          <p:cNvSpPr/>
          <p:nvPr/>
        </p:nvSpPr>
        <p:spPr>
          <a:xfrm>
            <a:off x="1066680" y="6657840"/>
            <a:ext cx="7078320" cy="543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457200">
              <a:lnSpc>
                <a:spcPts val="2100"/>
              </a:lnSpc>
              <a:tabLst>
                <a:tab algn="l" pos="0"/>
              </a:tabLst>
            </a:pPr>
            <a:r>
              <a:rPr b="0" lang="en-US" sz="1400" strike="noStrike" u="none">
                <a:solidFill>
                  <a:srgbClr val="384653"/>
                </a:solidFill>
                <a:effectLst/>
                <a:uFillTx/>
                <a:latin typeface="Roboto"/>
                <a:ea typeface="Roboto"/>
              </a:rPr>
              <a:t>User-defined subscription services for alerts on phenological shifts and developer-friendly REST APIs for data integration.</a:t>
            </a: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5760000" cy="82288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41" name="Text 0"/>
          <p:cNvSpPr/>
          <p:nvPr/>
        </p:nvSpPr>
        <p:spPr>
          <a:xfrm>
            <a:off x="6280200" y="999720"/>
            <a:ext cx="7490880" cy="396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457200">
              <a:lnSpc>
                <a:spcPts val="3101"/>
              </a:lnSpc>
              <a:tabLst>
                <a:tab algn="l" pos="0"/>
              </a:tabLst>
            </a:pPr>
            <a:r>
              <a:rPr b="0" lang="en-US" sz="2500" strike="noStrike" u="none">
                <a:solidFill>
                  <a:srgbClr val="2e3c4e"/>
                </a:solidFill>
                <a:effectLst/>
                <a:uFillTx/>
                <a:latin typeface="Host Grotesk Medium"/>
                <a:ea typeface="Host Grotesk Medium"/>
              </a:rPr>
              <a:t>Validation Plan &amp; Key Performance Indicators (KPIs)</a:t>
            </a:r>
            <a:endParaRPr b="0" lang="en-US" sz="25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42" name="Text 1"/>
          <p:cNvSpPr/>
          <p:nvPr/>
        </p:nvSpPr>
        <p:spPr>
          <a:xfrm>
            <a:off x="6280200" y="1575360"/>
            <a:ext cx="7555680" cy="475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457200">
              <a:lnSpc>
                <a:spcPts val="1851"/>
              </a:lnSpc>
              <a:tabLst>
                <a:tab algn="l" pos="0"/>
              </a:tabLst>
            </a:pPr>
            <a:r>
              <a:rPr b="0" lang="en-US" sz="1250" strike="noStrike" u="none">
                <a:solidFill>
                  <a:srgbClr val="384653"/>
                </a:solidFill>
                <a:effectLst/>
                <a:uFillTx/>
                <a:latin typeface="Roboto"/>
                <a:ea typeface="Roboto"/>
              </a:rPr>
              <a:t>Rigorous validation ensures the trustworthiness and practical utility of the BloomSense platform for decision-making.</a:t>
            </a:r>
            <a:endParaRPr b="0" lang="en-US" sz="12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43" name="Text 2"/>
          <p:cNvSpPr/>
          <p:nvPr/>
        </p:nvSpPr>
        <p:spPr>
          <a:xfrm>
            <a:off x="6280200" y="2309760"/>
            <a:ext cx="2385720" cy="52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 defTabSz="457200">
              <a:lnSpc>
                <a:spcPts val="4099"/>
              </a:lnSpc>
              <a:tabLst>
                <a:tab algn="l" pos="0"/>
              </a:tabLst>
            </a:pPr>
            <a:r>
              <a:rPr b="0" lang="en-US" sz="4100" strike="noStrike" u="none">
                <a:solidFill>
                  <a:srgbClr val="384653"/>
                </a:solidFill>
                <a:effectLst/>
                <a:uFillTx/>
                <a:latin typeface="Host Grotesk Medium"/>
                <a:ea typeface="Host Grotesk Medium"/>
              </a:rPr>
              <a:t>iNaturalist/GBIF</a:t>
            </a:r>
            <a:endParaRPr b="0" lang="en-US" sz="41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44" name="Text 3"/>
          <p:cNvSpPr/>
          <p:nvPr/>
        </p:nvSpPr>
        <p:spPr>
          <a:xfrm>
            <a:off x="6280200" y="3031920"/>
            <a:ext cx="2385720" cy="49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 defTabSz="457200">
              <a:lnSpc>
                <a:spcPts val="1950"/>
              </a:lnSpc>
              <a:tabLst>
                <a:tab algn="l" pos="0"/>
              </a:tabLst>
            </a:pPr>
            <a:r>
              <a:rPr b="0" lang="en-US" sz="1550" strike="noStrike" u="none">
                <a:solidFill>
                  <a:srgbClr val="384653"/>
                </a:solidFill>
                <a:effectLst/>
                <a:uFillTx/>
                <a:latin typeface="Host Grotesk Medium"/>
                <a:ea typeface="Host Grotesk Medium"/>
              </a:rPr>
              <a:t>Primary Validation Sources</a:t>
            </a:r>
            <a:endParaRPr b="0" lang="en-US" sz="15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45" name="Text 4"/>
          <p:cNvSpPr/>
          <p:nvPr/>
        </p:nvSpPr>
        <p:spPr>
          <a:xfrm>
            <a:off x="6280200" y="3623040"/>
            <a:ext cx="2385720" cy="119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 defTabSz="457200">
              <a:lnSpc>
                <a:spcPts val="1851"/>
              </a:lnSpc>
              <a:tabLst>
                <a:tab algn="l" pos="0"/>
              </a:tabLst>
            </a:pPr>
            <a:r>
              <a:rPr b="0" lang="en-US" sz="1250" strike="noStrike" u="none">
                <a:solidFill>
                  <a:srgbClr val="384653"/>
                </a:solidFill>
                <a:effectLst/>
                <a:uFillTx/>
                <a:latin typeface="Roboto"/>
                <a:ea typeface="Roboto"/>
              </a:rPr>
              <a:t>Cross-referencing satellite results with verified observational data from citizen-science networks and regional phenology programs.</a:t>
            </a:r>
            <a:endParaRPr b="0" lang="en-US" sz="12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46" name="Text 5"/>
          <p:cNvSpPr/>
          <p:nvPr/>
        </p:nvSpPr>
        <p:spPr>
          <a:xfrm>
            <a:off x="8865000" y="2309760"/>
            <a:ext cx="2385720" cy="52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 defTabSz="457200">
              <a:lnSpc>
                <a:spcPts val="4099"/>
              </a:lnSpc>
              <a:tabLst>
                <a:tab algn="l" pos="0"/>
              </a:tabLst>
            </a:pPr>
            <a:r>
              <a:rPr b="0" lang="en-US" sz="4100" strike="noStrike" u="none">
                <a:solidFill>
                  <a:srgbClr val="384653"/>
                </a:solidFill>
                <a:effectLst/>
                <a:uFillTx/>
                <a:latin typeface="Host Grotesk Medium"/>
                <a:ea typeface="Host Grotesk Medium"/>
              </a:rPr>
              <a:t>7 Days</a:t>
            </a:r>
            <a:endParaRPr b="0" lang="en-US" sz="41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47" name="Text 6"/>
          <p:cNvSpPr/>
          <p:nvPr/>
        </p:nvSpPr>
        <p:spPr>
          <a:xfrm>
            <a:off x="8865000" y="3031920"/>
            <a:ext cx="2385720" cy="49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 defTabSz="457200">
              <a:lnSpc>
                <a:spcPts val="1950"/>
              </a:lnSpc>
              <a:tabLst>
                <a:tab algn="l" pos="0"/>
              </a:tabLst>
            </a:pPr>
            <a:r>
              <a:rPr b="0" lang="en-US" sz="1550" strike="noStrike" u="none">
                <a:solidFill>
                  <a:srgbClr val="384653"/>
                </a:solidFill>
                <a:effectLst/>
                <a:uFillTx/>
                <a:latin typeface="Host Grotesk Medium"/>
                <a:ea typeface="Host Grotesk Medium"/>
              </a:rPr>
              <a:t>Bloom Onset Accuracy (MAE)</a:t>
            </a:r>
            <a:endParaRPr b="0" lang="en-US" sz="15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48" name="Text 7"/>
          <p:cNvSpPr/>
          <p:nvPr/>
        </p:nvSpPr>
        <p:spPr>
          <a:xfrm>
            <a:off x="8865000" y="3623040"/>
            <a:ext cx="2385720" cy="95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 defTabSz="457200">
              <a:lnSpc>
                <a:spcPts val="1851"/>
              </a:lnSpc>
              <a:tabLst>
                <a:tab algn="l" pos="0"/>
              </a:tabLst>
            </a:pPr>
            <a:r>
              <a:rPr b="0" lang="en-US" sz="1250" strike="noStrike" u="none">
                <a:solidFill>
                  <a:srgbClr val="384653"/>
                </a:solidFill>
                <a:effectLst/>
                <a:uFillTx/>
                <a:latin typeface="Roboto"/>
                <a:ea typeface="Roboto"/>
              </a:rPr>
              <a:t>Mean Absolute Error (MAE) for bloom onset timing must be maintained at 7 days or less compared to ground truth.</a:t>
            </a:r>
            <a:endParaRPr b="0" lang="en-US" sz="12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49" name="Text 8"/>
          <p:cNvSpPr/>
          <p:nvPr/>
        </p:nvSpPr>
        <p:spPr>
          <a:xfrm>
            <a:off x="11450160" y="2309760"/>
            <a:ext cx="2385720" cy="52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 defTabSz="457200">
              <a:lnSpc>
                <a:spcPts val="4099"/>
              </a:lnSpc>
              <a:tabLst>
                <a:tab algn="l" pos="0"/>
              </a:tabLst>
            </a:pPr>
            <a:r>
              <a:rPr b="0" lang="en-US" sz="4100" strike="noStrike" u="none">
                <a:solidFill>
                  <a:srgbClr val="384653"/>
                </a:solidFill>
                <a:effectLst/>
                <a:uFillTx/>
                <a:latin typeface="Host Grotesk Medium"/>
                <a:ea typeface="Host Grotesk Medium"/>
              </a:rPr>
              <a:t>0.8</a:t>
            </a:r>
            <a:endParaRPr b="0" lang="en-US" sz="41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50" name="Text 9"/>
          <p:cNvSpPr/>
          <p:nvPr/>
        </p:nvSpPr>
        <p:spPr>
          <a:xfrm>
            <a:off x="11457720" y="3031920"/>
            <a:ext cx="2370600" cy="247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 defTabSz="457200">
              <a:lnSpc>
                <a:spcPts val="1950"/>
              </a:lnSpc>
              <a:tabLst>
                <a:tab algn="l" pos="0"/>
              </a:tabLst>
            </a:pPr>
            <a:r>
              <a:rPr b="0" lang="en-US" sz="1550" strike="noStrike" u="none">
                <a:solidFill>
                  <a:srgbClr val="384653"/>
                </a:solidFill>
                <a:effectLst/>
                <a:uFillTx/>
                <a:latin typeface="Host Grotesk Medium"/>
                <a:ea typeface="Host Grotesk Medium"/>
              </a:rPr>
              <a:t>Detection Precision Target</a:t>
            </a:r>
            <a:endParaRPr b="0" lang="en-US" sz="15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51" name="Text 10"/>
          <p:cNvSpPr/>
          <p:nvPr/>
        </p:nvSpPr>
        <p:spPr>
          <a:xfrm>
            <a:off x="11450160" y="3375360"/>
            <a:ext cx="2385720" cy="95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 defTabSz="457200">
              <a:lnSpc>
                <a:spcPts val="1851"/>
              </a:lnSpc>
              <a:tabLst>
                <a:tab algn="l" pos="0"/>
              </a:tabLst>
            </a:pPr>
            <a:r>
              <a:rPr b="0" lang="en-US" sz="1250" strike="noStrike" u="none">
                <a:solidFill>
                  <a:srgbClr val="384653"/>
                </a:solidFill>
                <a:effectLst/>
                <a:uFillTx/>
                <a:latin typeface="Roboto"/>
                <a:ea typeface="Roboto"/>
              </a:rPr>
              <a:t>Required precision metric (P) of 0.8 or higher, ensuring minimal false positive detections of bloom events.</a:t>
            </a:r>
            <a:endParaRPr b="0" lang="en-US" sz="12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52" name="Text 11"/>
          <p:cNvSpPr/>
          <p:nvPr/>
        </p:nvSpPr>
        <p:spPr>
          <a:xfrm>
            <a:off x="8865000" y="5211360"/>
            <a:ext cx="2385720" cy="52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 defTabSz="457200">
              <a:lnSpc>
                <a:spcPts val="4099"/>
              </a:lnSpc>
              <a:tabLst>
                <a:tab algn="l" pos="0"/>
              </a:tabLst>
            </a:pPr>
            <a:r>
              <a:rPr b="0" lang="en-US" sz="4100" strike="noStrike" u="none">
                <a:solidFill>
                  <a:srgbClr val="384653"/>
                </a:solidFill>
                <a:effectLst/>
                <a:uFillTx/>
                <a:latin typeface="Host Grotesk Medium"/>
                <a:ea typeface="Host Grotesk Medium"/>
              </a:rPr>
              <a:t>99%</a:t>
            </a:r>
            <a:endParaRPr b="0" lang="en-US" sz="41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53" name="Text 12"/>
          <p:cNvSpPr/>
          <p:nvPr/>
        </p:nvSpPr>
        <p:spPr>
          <a:xfrm>
            <a:off x="9065880" y="5933520"/>
            <a:ext cx="1983960" cy="247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 defTabSz="457200">
              <a:lnSpc>
                <a:spcPts val="1950"/>
              </a:lnSpc>
              <a:tabLst>
                <a:tab algn="l" pos="0"/>
              </a:tabLst>
            </a:pPr>
            <a:r>
              <a:rPr b="0" lang="en-US" sz="1550" strike="noStrike" u="none">
                <a:solidFill>
                  <a:srgbClr val="384653"/>
                </a:solidFill>
                <a:effectLst/>
                <a:uFillTx/>
                <a:latin typeface="Host Grotesk Medium"/>
                <a:ea typeface="Host Grotesk Medium"/>
              </a:rPr>
              <a:t>System Reliability</a:t>
            </a:r>
            <a:endParaRPr b="0" lang="en-US" sz="15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54" name="Text 13"/>
          <p:cNvSpPr/>
          <p:nvPr/>
        </p:nvSpPr>
        <p:spPr>
          <a:xfrm>
            <a:off x="8865000" y="6276600"/>
            <a:ext cx="2385720" cy="95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 defTabSz="457200">
              <a:lnSpc>
                <a:spcPts val="1851"/>
              </a:lnSpc>
              <a:tabLst>
                <a:tab algn="l" pos="0"/>
              </a:tabLst>
            </a:pPr>
            <a:r>
              <a:rPr b="0" lang="en-US" sz="1250" strike="noStrike" u="none">
                <a:solidFill>
                  <a:srgbClr val="384653"/>
                </a:solidFill>
                <a:effectLst/>
                <a:uFillTx/>
                <a:latin typeface="Roboto"/>
                <a:ea typeface="Roboto"/>
              </a:rPr>
              <a:t>Targeting high availability for the platform, ensuring decision-makers have continuous access to critical data.</a:t>
            </a:r>
            <a:endParaRPr b="0" lang="en-US" sz="12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Text 0"/>
          <p:cNvSpPr/>
          <p:nvPr/>
        </p:nvSpPr>
        <p:spPr>
          <a:xfrm>
            <a:off x="793800" y="888480"/>
            <a:ext cx="9538200" cy="53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457200">
              <a:lnSpc>
                <a:spcPts val="4201"/>
              </a:lnSpc>
              <a:tabLst>
                <a:tab algn="l" pos="0"/>
              </a:tabLst>
            </a:pPr>
            <a:r>
              <a:rPr b="0" lang="en-US" sz="3350" strike="noStrike" u="none">
                <a:solidFill>
                  <a:srgbClr val="2e3c4e"/>
                </a:solidFill>
                <a:effectLst/>
                <a:uFillTx/>
                <a:latin typeface="Host Grotesk Medium"/>
                <a:ea typeface="Host Grotesk Medium"/>
              </a:rPr>
              <a:t>Project Timeline: 12-Month Implementation Plan</a:t>
            </a:r>
            <a:endParaRPr b="0" lang="en-US" sz="33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56" name="Shape 1"/>
          <p:cNvSpPr/>
          <p:nvPr/>
        </p:nvSpPr>
        <p:spPr>
          <a:xfrm>
            <a:off x="793800" y="1857960"/>
            <a:ext cx="6413040" cy="645840"/>
          </a:xfrm>
          <a:prstGeom prst="roundRect">
            <a:avLst>
              <a:gd name="adj" fmla="val 480052"/>
            </a:avLst>
          </a:prstGeom>
          <a:solidFill>
            <a:srgbClr val="d9edf2"/>
          </a:solidFill>
          <a:ln w="7620">
            <a:solidFill>
              <a:srgbClr val="bfd3d8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57" name="Text 2"/>
          <p:cNvSpPr/>
          <p:nvPr/>
        </p:nvSpPr>
        <p:spPr>
          <a:xfrm>
            <a:off x="3839040" y="1979280"/>
            <a:ext cx="322560" cy="403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457200">
              <a:lnSpc>
                <a:spcPts val="2500"/>
              </a:lnSpc>
              <a:tabLst>
                <a:tab algn="l" pos="0"/>
              </a:tabLst>
            </a:pPr>
            <a:r>
              <a:rPr b="0" lang="en-US" sz="2500" strike="noStrike" u="none">
                <a:solidFill>
                  <a:srgbClr val="384653"/>
                </a:solidFill>
                <a:effectLst/>
                <a:uFillTx/>
                <a:latin typeface="Host Grotesk Medium"/>
                <a:ea typeface="Host Grotesk Medium"/>
              </a:rPr>
              <a:t>1</a:t>
            </a:r>
            <a:endParaRPr b="0" lang="en-US" sz="25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58" name="Text 3"/>
          <p:cNvSpPr/>
          <p:nvPr/>
        </p:nvSpPr>
        <p:spPr>
          <a:xfrm>
            <a:off x="1009080" y="2719800"/>
            <a:ext cx="2692800" cy="335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457200">
              <a:lnSpc>
                <a:spcPts val="2650"/>
              </a:lnSpc>
              <a:tabLst>
                <a:tab algn="l" pos="0"/>
              </a:tabLst>
            </a:pPr>
            <a:r>
              <a:rPr b="0" lang="en-US" sz="2100" strike="noStrike" u="none">
                <a:solidFill>
                  <a:srgbClr val="384653"/>
                </a:solidFill>
                <a:effectLst/>
                <a:uFillTx/>
                <a:latin typeface="Host Grotesk Medium"/>
                <a:ea typeface="Host Grotesk Medium"/>
              </a:rPr>
              <a:t>Months 0–3</a:t>
            </a:r>
            <a:endParaRPr b="0" lang="en-US" sz="21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59" name="Text 4"/>
          <p:cNvSpPr/>
          <p:nvPr/>
        </p:nvSpPr>
        <p:spPr>
          <a:xfrm>
            <a:off x="1009080" y="3185640"/>
            <a:ext cx="5982120" cy="645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457200">
              <a:lnSpc>
                <a:spcPts val="2500"/>
              </a:lnSpc>
              <a:tabLst>
                <a:tab algn="l" pos="0"/>
              </a:tabLst>
            </a:pPr>
            <a:r>
              <a:rPr b="0" lang="en-US" sz="1650" strike="noStrike" u="none">
                <a:solidFill>
                  <a:srgbClr val="384653"/>
                </a:solidFill>
                <a:effectLst/>
                <a:uFillTx/>
                <a:latin typeface="Roboto"/>
                <a:ea typeface="Roboto"/>
              </a:rPr>
              <a:t>Establish core data ingestion pipelines and develop the initial smoothing/processing prototype for time-series analysis.</a:t>
            </a:r>
            <a:endParaRPr b="0" lang="en-US" sz="16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60" name="Shape 5"/>
          <p:cNvSpPr/>
          <p:nvPr/>
        </p:nvSpPr>
        <p:spPr>
          <a:xfrm>
            <a:off x="7422840" y="1857960"/>
            <a:ext cx="6413040" cy="645840"/>
          </a:xfrm>
          <a:prstGeom prst="roundRect">
            <a:avLst>
              <a:gd name="adj" fmla="val 480052"/>
            </a:avLst>
          </a:prstGeom>
          <a:solidFill>
            <a:srgbClr val="d9edf2"/>
          </a:solidFill>
          <a:ln w="7620">
            <a:solidFill>
              <a:srgbClr val="bfd3d8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61" name="Text 6"/>
          <p:cNvSpPr/>
          <p:nvPr/>
        </p:nvSpPr>
        <p:spPr>
          <a:xfrm>
            <a:off x="10468080" y="1979280"/>
            <a:ext cx="322560" cy="403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457200">
              <a:lnSpc>
                <a:spcPts val="2500"/>
              </a:lnSpc>
              <a:tabLst>
                <a:tab algn="l" pos="0"/>
              </a:tabLst>
            </a:pPr>
            <a:r>
              <a:rPr b="0" lang="en-US" sz="2500" strike="noStrike" u="none">
                <a:solidFill>
                  <a:srgbClr val="384653"/>
                </a:solidFill>
                <a:effectLst/>
                <a:uFillTx/>
                <a:latin typeface="Host Grotesk Medium"/>
                <a:ea typeface="Host Grotesk Medium"/>
              </a:rPr>
              <a:t>2</a:t>
            </a:r>
            <a:endParaRPr b="0" lang="en-US" sz="25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62" name="Text 7"/>
          <p:cNvSpPr/>
          <p:nvPr/>
        </p:nvSpPr>
        <p:spPr>
          <a:xfrm>
            <a:off x="7638120" y="2719800"/>
            <a:ext cx="2692800" cy="335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457200">
              <a:lnSpc>
                <a:spcPts val="2650"/>
              </a:lnSpc>
              <a:tabLst>
                <a:tab algn="l" pos="0"/>
              </a:tabLst>
            </a:pPr>
            <a:r>
              <a:rPr b="0" lang="en-US" sz="2100" strike="noStrike" u="none">
                <a:solidFill>
                  <a:srgbClr val="384653"/>
                </a:solidFill>
                <a:effectLst/>
                <a:uFillTx/>
                <a:latin typeface="Host Grotesk Medium"/>
                <a:ea typeface="Host Grotesk Medium"/>
              </a:rPr>
              <a:t>Months 3–6</a:t>
            </a:r>
            <a:endParaRPr b="0" lang="en-US" sz="21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63" name="Text 8"/>
          <p:cNvSpPr/>
          <p:nvPr/>
        </p:nvSpPr>
        <p:spPr>
          <a:xfrm>
            <a:off x="7638120" y="3185640"/>
            <a:ext cx="5982120" cy="645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457200">
              <a:lnSpc>
                <a:spcPts val="2500"/>
              </a:lnSpc>
              <a:tabLst>
                <a:tab algn="l" pos="0"/>
              </a:tabLst>
            </a:pPr>
            <a:r>
              <a:rPr b="0" lang="en-US" sz="1650" strike="noStrike" u="none">
                <a:solidFill>
                  <a:srgbClr val="384653"/>
                </a:solidFill>
                <a:effectLst/>
                <a:uFillTx/>
                <a:latin typeface="Roboto"/>
                <a:ea typeface="Roboto"/>
              </a:rPr>
              <a:t>Implement core bloom detection algorithms. Launch the first internal dashboard prototype for testing and feedback.</a:t>
            </a:r>
            <a:endParaRPr b="0" lang="en-US" sz="16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64" name="Shape 9"/>
          <p:cNvSpPr/>
          <p:nvPr/>
        </p:nvSpPr>
        <p:spPr>
          <a:xfrm>
            <a:off x="793800" y="4262760"/>
            <a:ext cx="6413040" cy="645840"/>
          </a:xfrm>
          <a:prstGeom prst="roundRect">
            <a:avLst>
              <a:gd name="adj" fmla="val 480052"/>
            </a:avLst>
          </a:prstGeom>
          <a:solidFill>
            <a:srgbClr val="d9edf2"/>
          </a:solidFill>
          <a:ln w="7620">
            <a:solidFill>
              <a:srgbClr val="bfd3d8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65" name="Text 10"/>
          <p:cNvSpPr/>
          <p:nvPr/>
        </p:nvSpPr>
        <p:spPr>
          <a:xfrm>
            <a:off x="3839040" y="4384080"/>
            <a:ext cx="322560" cy="403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457200">
              <a:lnSpc>
                <a:spcPts val="2500"/>
              </a:lnSpc>
              <a:tabLst>
                <a:tab algn="l" pos="0"/>
              </a:tabLst>
            </a:pPr>
            <a:r>
              <a:rPr b="0" lang="en-US" sz="2500" strike="noStrike" u="none">
                <a:solidFill>
                  <a:srgbClr val="384653"/>
                </a:solidFill>
                <a:effectLst/>
                <a:uFillTx/>
                <a:latin typeface="Host Grotesk Medium"/>
                <a:ea typeface="Host Grotesk Medium"/>
              </a:rPr>
              <a:t>3</a:t>
            </a:r>
            <a:endParaRPr b="0" lang="en-US" sz="25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66" name="Text 11"/>
          <p:cNvSpPr/>
          <p:nvPr/>
        </p:nvSpPr>
        <p:spPr>
          <a:xfrm>
            <a:off x="1009080" y="5124600"/>
            <a:ext cx="2692800" cy="335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457200">
              <a:lnSpc>
                <a:spcPts val="2650"/>
              </a:lnSpc>
              <a:tabLst>
                <a:tab algn="l" pos="0"/>
              </a:tabLst>
            </a:pPr>
            <a:r>
              <a:rPr b="0" lang="en-US" sz="2100" strike="noStrike" u="none">
                <a:solidFill>
                  <a:srgbClr val="384653"/>
                </a:solidFill>
                <a:effectLst/>
                <a:uFillTx/>
                <a:latin typeface="Host Grotesk Medium"/>
                <a:ea typeface="Host Grotesk Medium"/>
              </a:rPr>
              <a:t>Months 6–9</a:t>
            </a:r>
            <a:endParaRPr b="0" lang="en-US" sz="21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67" name="Text 12"/>
          <p:cNvSpPr/>
          <p:nvPr/>
        </p:nvSpPr>
        <p:spPr>
          <a:xfrm>
            <a:off x="1009080" y="5590440"/>
            <a:ext cx="5982120" cy="969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457200">
              <a:lnSpc>
                <a:spcPts val="2500"/>
              </a:lnSpc>
              <a:tabLst>
                <a:tab algn="l" pos="0"/>
              </a:tabLst>
            </a:pPr>
            <a:r>
              <a:rPr b="0" lang="en-US" sz="1650" strike="noStrike" u="none">
                <a:solidFill>
                  <a:srgbClr val="384653"/>
                </a:solidFill>
                <a:effectLst/>
                <a:uFillTx/>
                <a:latin typeface="Roboto"/>
                <a:ea typeface="Roboto"/>
              </a:rPr>
              <a:t>Scale the system for global operation. Integrate forecasting models (LSTM). Develop and deploy APIs and the alerts system.</a:t>
            </a:r>
            <a:endParaRPr b="0" lang="en-US" sz="16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68" name="Shape 13"/>
          <p:cNvSpPr/>
          <p:nvPr/>
        </p:nvSpPr>
        <p:spPr>
          <a:xfrm>
            <a:off x="7422840" y="4262760"/>
            <a:ext cx="6413040" cy="645840"/>
          </a:xfrm>
          <a:prstGeom prst="roundRect">
            <a:avLst>
              <a:gd name="adj" fmla="val 480052"/>
            </a:avLst>
          </a:prstGeom>
          <a:solidFill>
            <a:srgbClr val="d9edf2"/>
          </a:solidFill>
          <a:ln w="7620">
            <a:solidFill>
              <a:srgbClr val="bfd3d8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69" name="Text 14"/>
          <p:cNvSpPr/>
          <p:nvPr/>
        </p:nvSpPr>
        <p:spPr>
          <a:xfrm>
            <a:off x="10468080" y="4384080"/>
            <a:ext cx="322560" cy="403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457200">
              <a:lnSpc>
                <a:spcPts val="2500"/>
              </a:lnSpc>
              <a:tabLst>
                <a:tab algn="l" pos="0"/>
              </a:tabLst>
            </a:pPr>
            <a:r>
              <a:rPr b="0" lang="en-US" sz="2500" strike="noStrike" u="none">
                <a:solidFill>
                  <a:srgbClr val="384653"/>
                </a:solidFill>
                <a:effectLst/>
                <a:uFillTx/>
                <a:latin typeface="Host Grotesk Medium"/>
                <a:ea typeface="Host Grotesk Medium"/>
              </a:rPr>
              <a:t>4</a:t>
            </a:r>
            <a:endParaRPr b="0" lang="en-US" sz="25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70" name="Text 15"/>
          <p:cNvSpPr/>
          <p:nvPr/>
        </p:nvSpPr>
        <p:spPr>
          <a:xfrm>
            <a:off x="7638120" y="5124600"/>
            <a:ext cx="2692800" cy="335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457200">
              <a:lnSpc>
                <a:spcPts val="2650"/>
              </a:lnSpc>
              <a:tabLst>
                <a:tab algn="l" pos="0"/>
              </a:tabLst>
            </a:pPr>
            <a:r>
              <a:rPr b="0" lang="en-US" sz="2100" strike="noStrike" u="none">
                <a:solidFill>
                  <a:srgbClr val="384653"/>
                </a:solidFill>
                <a:effectLst/>
                <a:uFillTx/>
                <a:latin typeface="Host Grotesk Medium"/>
                <a:ea typeface="Host Grotesk Medium"/>
              </a:rPr>
              <a:t>Months 9–12</a:t>
            </a:r>
            <a:endParaRPr b="0" lang="en-US" sz="21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71" name="Text 16"/>
          <p:cNvSpPr/>
          <p:nvPr/>
        </p:nvSpPr>
        <p:spPr>
          <a:xfrm>
            <a:off x="7638120" y="5590440"/>
            <a:ext cx="5982120" cy="969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457200">
              <a:lnSpc>
                <a:spcPts val="2500"/>
              </a:lnSpc>
              <a:tabLst>
                <a:tab algn="l" pos="0"/>
              </a:tabLst>
            </a:pPr>
            <a:r>
              <a:rPr b="0" lang="en-US" sz="1650" strike="noStrike" u="none">
                <a:solidFill>
                  <a:srgbClr val="384653"/>
                </a:solidFill>
                <a:effectLst/>
                <a:uFillTx/>
                <a:latin typeface="Roboto"/>
                <a:ea typeface="Roboto"/>
              </a:rPr>
              <a:t>Final validation against ground-truth data. Complete documentation. Polish and deploy the final operational dashboard.</a:t>
            </a:r>
            <a:endParaRPr b="0" lang="en-US" sz="16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72" name="Text 17"/>
          <p:cNvSpPr/>
          <p:nvPr/>
        </p:nvSpPr>
        <p:spPr>
          <a:xfrm>
            <a:off x="793800" y="7017840"/>
            <a:ext cx="13042080" cy="32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457200">
              <a:lnSpc>
                <a:spcPts val="2500"/>
              </a:lnSpc>
              <a:tabLst>
                <a:tab algn="l" pos="0"/>
              </a:tabLst>
            </a:pPr>
            <a:r>
              <a:rPr b="0" lang="en-US" sz="1650" strike="noStrike" u="none">
                <a:solidFill>
                  <a:srgbClr val="384653"/>
                </a:solidFill>
                <a:effectLst/>
                <a:uFillTx/>
                <a:latin typeface="Roboto"/>
                <a:ea typeface="Roboto"/>
              </a:rPr>
              <a:t>This structured approach ensures rapid development and deployment of a fully validated and operational platform within the year.</a:t>
            </a:r>
            <a:endParaRPr b="0" lang="en-US" sz="16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Basis">
  <a:themeElements>
    <a:clrScheme name="Basis">
      <a:dk1>
        <a:srgbClr val="000000"/>
      </a:dk1>
      <a:lt1>
        <a:srgbClr val="ffffff"/>
      </a:lt1>
      <a:dk2>
        <a:srgbClr val="565349"/>
      </a:dk2>
      <a:lt2>
        <a:srgbClr val="dddddd"/>
      </a:lt2>
      <a:accent1>
        <a:srgbClr val="a6b727"/>
      </a:accent1>
      <a:accent2>
        <a:srgbClr val="df5327"/>
      </a:accent2>
      <a:accent3>
        <a:srgbClr val="fe9e00"/>
      </a:accent3>
      <a:accent4>
        <a:srgbClr val="418ab3"/>
      </a:accent4>
      <a:accent5>
        <a:srgbClr val="d7d447"/>
      </a:accent5>
      <a:accent6>
        <a:srgbClr val="818183"/>
      </a:accent6>
      <a:hlink>
        <a:srgbClr val="f59e00"/>
      </a:hlink>
      <a:folHlink>
        <a:srgbClr val="b2b2b2"/>
      </a:folHlink>
    </a:clrScheme>
    <a:fontScheme name="Basis">
      <a:majorFont>
        <a:latin typeface="Corbel" panose="020B0503020204020204" pitchFamily="0" charset="1"/>
        <a:ea typeface=""/>
        <a:cs typeface=""/>
      </a:majorFont>
      <a:minorFont>
        <a:latin typeface="Corbel" panose="020B0503020204020204" pitchFamily="0" charset="1"/>
        <a:ea typeface=""/>
        <a:cs typeface=""/>
      </a:minorFont>
    </a:fontScheme>
    <a:fmtScheme>
      <a:fillStyleLst>
        <a:solidFill>
          <a:schemeClr val="phClr"/>
        </a:solidFill>
        <a:solidFill>
          <a:schemeClr val="phClr">
            <a:tint val="55000"/>
          </a:schemeClr>
        </a:solidFill>
        <a:gradFill>
          <a:gsLst>
            <a:gs pos="0">
              <a:schemeClr val="phClr"/>
            </a:gs>
            <a:gs pos="90000">
              <a:schemeClr val="phClr">
                <a:shade val="100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100000" t="100000" r="100000" b="100000"/>
          </a:path>
          <a:tileRect l="0" t="0" r="0" b="0"/>
        </a:gradFill>
      </a:fillStyleLst>
      <a:lnStyleLst>
        <a:ln w="10000" cap="flat" cmpd="sng" algn="ctr">
          <a:prstDash val="solid"/>
        </a:ln>
        <a:ln w="19050" cap="flat" cmpd="sng" algn="ctr">
          <a:prstDash val="solid"/>
        </a:ln>
        <a:ln w="53975" cap="flat" cmpd="dbl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</a:schemeClr>
        </a:solidFill>
        <a:solidFill>
          <a:schemeClr val="phClr">
            <a:tint val="90000"/>
            <a:shade val="85000"/>
            <a:lumMod val="110000"/>
          </a:schemeClr>
        </a:soli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TM03457444[[fn=Basis]]</Template>
  <TotalTime>19</TotalTime>
  <Application>LibreOffice/25.2.5.2$Windows_X86_64 LibreOffice_project/03d19516eb2e1dd5d4ccd751a0d6f35f35e08022</Application>
  <AppVersion>15.0000</AppVersion>
  <Words>965</Words>
  <Paragraphs>121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2025-10-04T13:29:21Z</dcterms:created>
  <dc:creator>shivam singh</dc:creator>
  <dc:description/>
  <dc:language>en-US</dc:language>
  <cp:lastModifiedBy/>
  <dcterms:modified xsi:type="dcterms:W3CDTF">2025-10-05T21:08:29Z</dcterms:modified>
  <cp:revision>4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10</vt:i4>
  </property>
  <property fmtid="{D5CDD505-2E9C-101B-9397-08002B2CF9AE}" pid="3" name="PresentationFormat">
    <vt:lpwstr>Custom</vt:lpwstr>
  </property>
  <property fmtid="{D5CDD505-2E9C-101B-9397-08002B2CF9AE}" pid="4" name="Slides">
    <vt:i4>10</vt:i4>
  </property>
</Properties>
</file>